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4"/>
  </p:notesMasterIdLst>
  <p:sldIdLst>
    <p:sldId id="257" r:id="rId5"/>
    <p:sldId id="265" r:id="rId6"/>
    <p:sldId id="267" r:id="rId7"/>
    <p:sldId id="268" r:id="rId8"/>
    <p:sldId id="271" r:id="rId9"/>
    <p:sldId id="269" r:id="rId10"/>
    <p:sldId id="272" r:id="rId11"/>
    <p:sldId id="270" r:id="rId12"/>
    <p:sldId id="266" r:id="rId13"/>
  </p:sldIdLst>
  <p:sldSz cx="12168188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ECEC"/>
    <a:srgbClr val="F99D1C"/>
    <a:srgbClr val="FF4B33"/>
    <a:srgbClr val="F89D1C"/>
    <a:srgbClr val="154D6D"/>
    <a:srgbClr val="E2BB53"/>
    <a:srgbClr val="5A5A5C"/>
    <a:srgbClr val="00584B"/>
    <a:srgbClr val="7CA4BB"/>
    <a:srgbClr val="D4672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7B83BCE-C8E9-1A42-8AA1-9230E34A7752}" v="552" dt="2024-09-20T20:04:21.99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256"/>
    <p:restoredTop sz="96327"/>
  </p:normalViewPr>
  <p:slideViewPr>
    <p:cSldViewPr snapToGrid="0">
      <p:cViewPr varScale="1">
        <p:scale>
          <a:sx n="91" d="100"/>
          <a:sy n="91" d="100"/>
        </p:scale>
        <p:origin x="208" y="1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edat, Muhammad" userId="ee42c8ad-5a5d-465f-9e7c-3616c10146ec" providerId="ADAL" clId="{97B83BCE-C8E9-1A42-8AA1-9230E34A7752}"/>
    <pc:docChg chg="undo custSel addSld delSld modSld">
      <pc:chgData name="Seedat, Muhammad" userId="ee42c8ad-5a5d-465f-9e7c-3616c10146ec" providerId="ADAL" clId="{97B83BCE-C8E9-1A42-8AA1-9230E34A7752}" dt="2024-09-20T20:12:38.628" v="1217" actId="207"/>
      <pc:docMkLst>
        <pc:docMk/>
      </pc:docMkLst>
      <pc:sldChg chg="modSp mod">
        <pc:chgData name="Seedat, Muhammad" userId="ee42c8ad-5a5d-465f-9e7c-3616c10146ec" providerId="ADAL" clId="{97B83BCE-C8E9-1A42-8AA1-9230E34A7752}" dt="2024-09-20T19:31:44.529" v="53" actId="20577"/>
        <pc:sldMkLst>
          <pc:docMk/>
          <pc:sldMk cId="161441249" sldId="257"/>
        </pc:sldMkLst>
        <pc:spChg chg="mod">
          <ac:chgData name="Seedat, Muhammad" userId="ee42c8ad-5a5d-465f-9e7c-3616c10146ec" providerId="ADAL" clId="{97B83BCE-C8E9-1A42-8AA1-9230E34A7752}" dt="2024-09-20T19:30:40.821" v="20" actId="20577"/>
          <ac:spMkLst>
            <pc:docMk/>
            <pc:sldMk cId="161441249" sldId="257"/>
            <ac:spMk id="7" creationId="{D5753A0C-D0D3-1FDD-1857-D59B54E36F9B}"/>
          </ac:spMkLst>
        </pc:spChg>
        <pc:spChg chg="mod">
          <ac:chgData name="Seedat, Muhammad" userId="ee42c8ad-5a5d-465f-9e7c-3616c10146ec" providerId="ADAL" clId="{97B83BCE-C8E9-1A42-8AA1-9230E34A7752}" dt="2024-09-20T19:31:44.529" v="53" actId="20577"/>
          <ac:spMkLst>
            <pc:docMk/>
            <pc:sldMk cId="161441249" sldId="257"/>
            <ac:spMk id="8" creationId="{87730CAF-F416-C809-6322-7D88CE4DB6FD}"/>
          </ac:spMkLst>
        </pc:spChg>
      </pc:sldChg>
      <pc:sldChg chg="del">
        <pc:chgData name="Seedat, Muhammad" userId="ee42c8ad-5a5d-465f-9e7c-3616c10146ec" providerId="ADAL" clId="{97B83BCE-C8E9-1A42-8AA1-9230E34A7752}" dt="2024-09-20T19:32:00.169" v="54" actId="2696"/>
        <pc:sldMkLst>
          <pc:docMk/>
          <pc:sldMk cId="212007045" sldId="258"/>
        </pc:sldMkLst>
      </pc:sldChg>
      <pc:sldChg chg="del">
        <pc:chgData name="Seedat, Muhammad" userId="ee42c8ad-5a5d-465f-9e7c-3616c10146ec" providerId="ADAL" clId="{97B83BCE-C8E9-1A42-8AA1-9230E34A7752}" dt="2024-09-20T19:32:23.431" v="56" actId="2696"/>
        <pc:sldMkLst>
          <pc:docMk/>
          <pc:sldMk cId="2073963047" sldId="263"/>
        </pc:sldMkLst>
      </pc:sldChg>
      <pc:sldChg chg="del">
        <pc:chgData name="Seedat, Muhammad" userId="ee42c8ad-5a5d-465f-9e7c-3616c10146ec" providerId="ADAL" clId="{97B83BCE-C8E9-1A42-8AA1-9230E34A7752}" dt="2024-09-20T19:32:18.856" v="55" actId="2696"/>
        <pc:sldMkLst>
          <pc:docMk/>
          <pc:sldMk cId="940886420" sldId="264"/>
        </pc:sldMkLst>
      </pc:sldChg>
      <pc:sldChg chg="modSp mod">
        <pc:chgData name="Seedat, Muhammad" userId="ee42c8ad-5a5d-465f-9e7c-3616c10146ec" providerId="ADAL" clId="{97B83BCE-C8E9-1A42-8AA1-9230E34A7752}" dt="2024-09-20T19:34:52.118" v="162" actId="20577"/>
        <pc:sldMkLst>
          <pc:docMk/>
          <pc:sldMk cId="4142544184" sldId="265"/>
        </pc:sldMkLst>
        <pc:spChg chg="mod">
          <ac:chgData name="Seedat, Muhammad" userId="ee42c8ad-5a5d-465f-9e7c-3616c10146ec" providerId="ADAL" clId="{97B83BCE-C8E9-1A42-8AA1-9230E34A7752}" dt="2024-09-20T19:33:26.084" v="96" actId="20577"/>
          <ac:spMkLst>
            <pc:docMk/>
            <pc:sldMk cId="4142544184" sldId="265"/>
            <ac:spMk id="2" creationId="{CAAFAE5E-946F-2A16-FC63-046F1BCE8CE4}"/>
          </ac:spMkLst>
        </pc:spChg>
        <pc:spChg chg="mod">
          <ac:chgData name="Seedat, Muhammad" userId="ee42c8ad-5a5d-465f-9e7c-3616c10146ec" providerId="ADAL" clId="{97B83BCE-C8E9-1A42-8AA1-9230E34A7752}" dt="2024-09-20T19:34:52.118" v="162" actId="20577"/>
          <ac:spMkLst>
            <pc:docMk/>
            <pc:sldMk cId="4142544184" sldId="265"/>
            <ac:spMk id="3" creationId="{C9CC532A-5FEE-40E3-FC64-C63128D50DF5}"/>
          </ac:spMkLst>
        </pc:spChg>
      </pc:sldChg>
      <pc:sldChg chg="modSp add mod">
        <pc:chgData name="Seedat, Muhammad" userId="ee42c8ad-5a5d-465f-9e7c-3616c10146ec" providerId="ADAL" clId="{97B83BCE-C8E9-1A42-8AA1-9230E34A7752}" dt="2024-09-20T19:35:56.115" v="181" actId="20577"/>
        <pc:sldMkLst>
          <pc:docMk/>
          <pc:sldMk cId="1732757558" sldId="267"/>
        </pc:sldMkLst>
        <pc:spChg chg="mod">
          <ac:chgData name="Seedat, Muhammad" userId="ee42c8ad-5a5d-465f-9e7c-3616c10146ec" providerId="ADAL" clId="{97B83BCE-C8E9-1A42-8AA1-9230E34A7752}" dt="2024-09-20T19:35:56.115" v="181" actId="20577"/>
          <ac:spMkLst>
            <pc:docMk/>
            <pc:sldMk cId="1732757558" sldId="267"/>
            <ac:spMk id="2" creationId="{228CFF27-D55D-75E4-A6F0-944F7BB0FBF5}"/>
          </ac:spMkLst>
        </pc:spChg>
      </pc:sldChg>
      <pc:sldChg chg="modSp add mod">
        <pc:chgData name="Seedat, Muhammad" userId="ee42c8ad-5a5d-465f-9e7c-3616c10146ec" providerId="ADAL" clId="{97B83BCE-C8E9-1A42-8AA1-9230E34A7752}" dt="2024-09-20T19:36:26.527" v="197" actId="20577"/>
        <pc:sldMkLst>
          <pc:docMk/>
          <pc:sldMk cId="1565680887" sldId="268"/>
        </pc:sldMkLst>
        <pc:spChg chg="mod">
          <ac:chgData name="Seedat, Muhammad" userId="ee42c8ad-5a5d-465f-9e7c-3616c10146ec" providerId="ADAL" clId="{97B83BCE-C8E9-1A42-8AA1-9230E34A7752}" dt="2024-09-20T19:36:26.527" v="197" actId="20577"/>
          <ac:spMkLst>
            <pc:docMk/>
            <pc:sldMk cId="1565680887" sldId="268"/>
            <ac:spMk id="2" creationId="{501A8E72-5BC2-85BD-EF60-85BCF3BA2546}"/>
          </ac:spMkLst>
        </pc:spChg>
      </pc:sldChg>
      <pc:sldChg chg="addSp delSp modSp add mod">
        <pc:chgData name="Seedat, Muhammad" userId="ee42c8ad-5a5d-465f-9e7c-3616c10146ec" providerId="ADAL" clId="{97B83BCE-C8E9-1A42-8AA1-9230E34A7752}" dt="2024-09-20T19:59:13.753" v="839" actId="1076"/>
        <pc:sldMkLst>
          <pc:docMk/>
          <pc:sldMk cId="534125810" sldId="269"/>
        </pc:sldMkLst>
        <pc:spChg chg="mod">
          <ac:chgData name="Seedat, Muhammad" userId="ee42c8ad-5a5d-465f-9e7c-3616c10146ec" providerId="ADAL" clId="{97B83BCE-C8E9-1A42-8AA1-9230E34A7752}" dt="2024-09-20T19:36:45.117" v="207" actId="20577"/>
          <ac:spMkLst>
            <pc:docMk/>
            <pc:sldMk cId="534125810" sldId="269"/>
            <ac:spMk id="2" creationId="{0B674266-5D4D-B8EA-C42A-30037CBFFD52}"/>
          </ac:spMkLst>
        </pc:spChg>
        <pc:spChg chg="del">
          <ac:chgData name="Seedat, Muhammad" userId="ee42c8ad-5a5d-465f-9e7c-3616c10146ec" providerId="ADAL" clId="{97B83BCE-C8E9-1A42-8AA1-9230E34A7752}" dt="2024-09-20T19:46:39.462" v="518" actId="478"/>
          <ac:spMkLst>
            <pc:docMk/>
            <pc:sldMk cId="534125810" sldId="269"/>
            <ac:spMk id="3" creationId="{B7A373C6-DD75-0A19-CE65-DB1034D221E1}"/>
          </ac:spMkLst>
        </pc:spChg>
        <pc:spChg chg="add del mod">
          <ac:chgData name="Seedat, Muhammad" userId="ee42c8ad-5a5d-465f-9e7c-3616c10146ec" providerId="ADAL" clId="{97B83BCE-C8E9-1A42-8AA1-9230E34A7752}" dt="2024-09-20T19:47:14.730" v="519" actId="1032"/>
          <ac:spMkLst>
            <pc:docMk/>
            <pc:sldMk cId="534125810" sldId="269"/>
            <ac:spMk id="5" creationId="{B612A3E7-6ED0-5386-D59C-5505BC447489}"/>
          </ac:spMkLst>
        </pc:spChg>
        <pc:spChg chg="add mod">
          <ac:chgData name="Seedat, Muhammad" userId="ee42c8ad-5a5d-465f-9e7c-3616c10146ec" providerId="ADAL" clId="{97B83BCE-C8E9-1A42-8AA1-9230E34A7752}" dt="2024-09-20T19:58:32.679" v="833" actId="1076"/>
          <ac:spMkLst>
            <pc:docMk/>
            <pc:sldMk cId="534125810" sldId="269"/>
            <ac:spMk id="7" creationId="{0D262EE3-8878-9707-A4F5-2074F1911E64}"/>
          </ac:spMkLst>
        </pc:spChg>
        <pc:spChg chg="add mod">
          <ac:chgData name="Seedat, Muhammad" userId="ee42c8ad-5a5d-465f-9e7c-3616c10146ec" providerId="ADAL" clId="{97B83BCE-C8E9-1A42-8AA1-9230E34A7752}" dt="2024-09-20T19:58:41.541" v="834" actId="1076"/>
          <ac:spMkLst>
            <pc:docMk/>
            <pc:sldMk cId="534125810" sldId="269"/>
            <ac:spMk id="8" creationId="{0D37FE54-CA64-F751-BB72-3075C2CF09C7}"/>
          </ac:spMkLst>
        </pc:spChg>
        <pc:spChg chg="add mod">
          <ac:chgData name="Seedat, Muhammad" userId="ee42c8ad-5a5d-465f-9e7c-3616c10146ec" providerId="ADAL" clId="{97B83BCE-C8E9-1A42-8AA1-9230E34A7752}" dt="2024-09-20T19:56:37.354" v="814"/>
          <ac:spMkLst>
            <pc:docMk/>
            <pc:sldMk cId="534125810" sldId="269"/>
            <ac:spMk id="9" creationId="{6E67D107-3713-8620-FBB1-D27F4A5B8338}"/>
          </ac:spMkLst>
        </pc:spChg>
        <pc:spChg chg="add mod">
          <ac:chgData name="Seedat, Muhammad" userId="ee42c8ad-5a5d-465f-9e7c-3616c10146ec" providerId="ADAL" clId="{97B83BCE-C8E9-1A42-8AA1-9230E34A7752}" dt="2024-09-20T19:58:46.986" v="835" actId="1076"/>
          <ac:spMkLst>
            <pc:docMk/>
            <pc:sldMk cId="534125810" sldId="269"/>
            <ac:spMk id="10" creationId="{B0820399-91B6-845B-F5F9-BC78964DA1BA}"/>
          </ac:spMkLst>
        </pc:spChg>
        <pc:spChg chg="add mod">
          <ac:chgData name="Seedat, Muhammad" userId="ee42c8ad-5a5d-465f-9e7c-3616c10146ec" providerId="ADAL" clId="{97B83BCE-C8E9-1A42-8AA1-9230E34A7752}" dt="2024-09-20T19:58:56.956" v="837" actId="1076"/>
          <ac:spMkLst>
            <pc:docMk/>
            <pc:sldMk cId="534125810" sldId="269"/>
            <ac:spMk id="11" creationId="{063FA44B-80AC-9CF5-9A8F-739C4C806631}"/>
          </ac:spMkLst>
        </pc:spChg>
        <pc:spChg chg="add mod">
          <ac:chgData name="Seedat, Muhammad" userId="ee42c8ad-5a5d-465f-9e7c-3616c10146ec" providerId="ADAL" clId="{97B83BCE-C8E9-1A42-8AA1-9230E34A7752}" dt="2024-09-20T19:59:04.773" v="838" actId="1076"/>
          <ac:spMkLst>
            <pc:docMk/>
            <pc:sldMk cId="534125810" sldId="269"/>
            <ac:spMk id="12" creationId="{6AD773B3-FC12-DA9B-DD9D-1422227F5CB6}"/>
          </ac:spMkLst>
        </pc:spChg>
        <pc:spChg chg="add mod">
          <ac:chgData name="Seedat, Muhammad" userId="ee42c8ad-5a5d-465f-9e7c-3616c10146ec" providerId="ADAL" clId="{97B83BCE-C8E9-1A42-8AA1-9230E34A7752}" dt="2024-09-20T19:57:51.307" v="828"/>
          <ac:spMkLst>
            <pc:docMk/>
            <pc:sldMk cId="534125810" sldId="269"/>
            <ac:spMk id="13" creationId="{70E28DC1-49AB-177B-F5B5-AD8BF2559ACA}"/>
          </ac:spMkLst>
        </pc:spChg>
        <pc:spChg chg="add mod">
          <ac:chgData name="Seedat, Muhammad" userId="ee42c8ad-5a5d-465f-9e7c-3616c10146ec" providerId="ADAL" clId="{97B83BCE-C8E9-1A42-8AA1-9230E34A7752}" dt="2024-09-20T19:59:13.753" v="839" actId="1076"/>
          <ac:spMkLst>
            <pc:docMk/>
            <pc:sldMk cId="534125810" sldId="269"/>
            <ac:spMk id="14" creationId="{A591BD5B-7BCC-FEC0-042D-96E3FFBBA288}"/>
          </ac:spMkLst>
        </pc:spChg>
        <pc:graphicFrameChg chg="add mod modGraphic">
          <ac:chgData name="Seedat, Muhammad" userId="ee42c8ad-5a5d-465f-9e7c-3616c10146ec" providerId="ADAL" clId="{97B83BCE-C8E9-1A42-8AA1-9230E34A7752}" dt="2024-09-20T19:54:39.005" v="786" actId="313"/>
          <ac:graphicFrameMkLst>
            <pc:docMk/>
            <pc:sldMk cId="534125810" sldId="269"/>
            <ac:graphicFrameMk id="6" creationId="{3481ABF1-83DD-2EDB-BBE3-93C2B5698BA2}"/>
          </ac:graphicFrameMkLst>
        </pc:graphicFrameChg>
      </pc:sldChg>
      <pc:sldChg chg="addSp delSp modSp add mod">
        <pc:chgData name="Seedat, Muhammad" userId="ee42c8ad-5a5d-465f-9e7c-3616c10146ec" providerId="ADAL" clId="{97B83BCE-C8E9-1A42-8AA1-9230E34A7752}" dt="2024-09-20T20:12:38.628" v="1217" actId="207"/>
        <pc:sldMkLst>
          <pc:docMk/>
          <pc:sldMk cId="2198797430" sldId="270"/>
        </pc:sldMkLst>
        <pc:spChg chg="mod">
          <ac:chgData name="Seedat, Muhammad" userId="ee42c8ad-5a5d-465f-9e7c-3616c10146ec" providerId="ADAL" clId="{97B83BCE-C8E9-1A42-8AA1-9230E34A7752}" dt="2024-09-20T19:37:06.153" v="240" actId="20577"/>
          <ac:spMkLst>
            <pc:docMk/>
            <pc:sldMk cId="2198797430" sldId="270"/>
            <ac:spMk id="2" creationId="{525C909A-2A09-26A3-F429-FD3A5A184A70}"/>
          </ac:spMkLst>
        </pc:spChg>
        <pc:spChg chg="del mod">
          <ac:chgData name="Seedat, Muhammad" userId="ee42c8ad-5a5d-465f-9e7c-3616c10146ec" providerId="ADAL" clId="{97B83BCE-C8E9-1A42-8AA1-9230E34A7752}" dt="2024-09-20T20:04:17.487" v="883" actId="478"/>
          <ac:spMkLst>
            <pc:docMk/>
            <pc:sldMk cId="2198797430" sldId="270"/>
            <ac:spMk id="3" creationId="{80CD09EF-8D3B-6DE3-7198-97C4B364B2D2}"/>
          </ac:spMkLst>
        </pc:spChg>
        <pc:spChg chg="add del mod">
          <ac:chgData name="Seedat, Muhammad" userId="ee42c8ad-5a5d-465f-9e7c-3616c10146ec" providerId="ADAL" clId="{97B83BCE-C8E9-1A42-8AA1-9230E34A7752}" dt="2024-09-20T20:04:20.607" v="884" actId="478"/>
          <ac:spMkLst>
            <pc:docMk/>
            <pc:sldMk cId="2198797430" sldId="270"/>
            <ac:spMk id="5" creationId="{5234D463-AA0E-CB73-2B35-0DACC83B2731}"/>
          </ac:spMkLst>
        </pc:spChg>
        <pc:graphicFrameChg chg="add mod modGraphic">
          <ac:chgData name="Seedat, Muhammad" userId="ee42c8ad-5a5d-465f-9e7c-3616c10146ec" providerId="ADAL" clId="{97B83BCE-C8E9-1A42-8AA1-9230E34A7752}" dt="2024-09-20T20:12:38.628" v="1217" actId="207"/>
          <ac:graphicFrameMkLst>
            <pc:docMk/>
            <pc:sldMk cId="2198797430" sldId="270"/>
            <ac:graphicFrameMk id="6" creationId="{F2C08F7E-AEC6-B83B-94F3-88EF5E554058}"/>
          </ac:graphicFrameMkLst>
        </pc:graphicFrameChg>
      </pc:sldChg>
      <pc:sldChg chg="addSp delSp modSp add mod">
        <pc:chgData name="Seedat, Muhammad" userId="ee42c8ad-5a5d-465f-9e7c-3616c10146ec" providerId="ADAL" clId="{97B83BCE-C8E9-1A42-8AA1-9230E34A7752}" dt="2024-09-20T19:45:59.510" v="517" actId="20577"/>
        <pc:sldMkLst>
          <pc:docMk/>
          <pc:sldMk cId="3541198047" sldId="271"/>
        </pc:sldMkLst>
        <pc:spChg chg="del">
          <ac:chgData name="Seedat, Muhammad" userId="ee42c8ad-5a5d-465f-9e7c-3616c10146ec" providerId="ADAL" clId="{97B83BCE-C8E9-1A42-8AA1-9230E34A7752}" dt="2024-09-20T19:38:58.186" v="242" actId="478"/>
          <ac:spMkLst>
            <pc:docMk/>
            <pc:sldMk cId="3541198047" sldId="271"/>
            <ac:spMk id="3" creationId="{C1D8D023-FA13-595E-9AD9-F4349CDDC525}"/>
          </ac:spMkLst>
        </pc:spChg>
        <pc:spChg chg="add del mod">
          <ac:chgData name="Seedat, Muhammad" userId="ee42c8ad-5a5d-465f-9e7c-3616c10146ec" providerId="ADAL" clId="{97B83BCE-C8E9-1A42-8AA1-9230E34A7752}" dt="2024-09-20T19:39:52.286" v="243" actId="1032"/>
          <ac:spMkLst>
            <pc:docMk/>
            <pc:sldMk cId="3541198047" sldId="271"/>
            <ac:spMk id="5" creationId="{2C2C47AE-2F7E-BC95-6396-41769F8AB071}"/>
          </ac:spMkLst>
        </pc:spChg>
        <pc:graphicFrameChg chg="add mod modGraphic">
          <ac:chgData name="Seedat, Muhammad" userId="ee42c8ad-5a5d-465f-9e7c-3616c10146ec" providerId="ADAL" clId="{97B83BCE-C8E9-1A42-8AA1-9230E34A7752}" dt="2024-09-20T19:45:59.510" v="517" actId="20577"/>
          <ac:graphicFrameMkLst>
            <pc:docMk/>
            <pc:sldMk cId="3541198047" sldId="271"/>
            <ac:graphicFrameMk id="6" creationId="{2A346E11-619B-D5CA-0491-B26585C34F46}"/>
          </ac:graphicFrameMkLst>
        </pc:graphicFrameChg>
      </pc:sldChg>
      <pc:sldChg chg="addSp delSp modSp add mod">
        <pc:chgData name="Seedat, Muhammad" userId="ee42c8ad-5a5d-465f-9e7c-3616c10146ec" providerId="ADAL" clId="{97B83BCE-C8E9-1A42-8AA1-9230E34A7752}" dt="2024-09-20T20:04:02.749" v="882" actId="20577"/>
        <pc:sldMkLst>
          <pc:docMk/>
          <pc:sldMk cId="997150811" sldId="272"/>
        </pc:sldMkLst>
        <pc:spChg chg="mod">
          <ac:chgData name="Seedat, Muhammad" userId="ee42c8ad-5a5d-465f-9e7c-3616c10146ec" providerId="ADAL" clId="{97B83BCE-C8E9-1A42-8AA1-9230E34A7752}" dt="2024-09-20T20:00:38.458" v="854" actId="20577"/>
          <ac:spMkLst>
            <pc:docMk/>
            <pc:sldMk cId="997150811" sldId="272"/>
            <ac:spMk id="2" creationId="{419E810E-8610-667A-CB0C-5BD03C8DE2E6}"/>
          </ac:spMkLst>
        </pc:spChg>
        <pc:spChg chg="add del mod">
          <ac:chgData name="Seedat, Muhammad" userId="ee42c8ad-5a5d-465f-9e7c-3616c10146ec" providerId="ADAL" clId="{97B83BCE-C8E9-1A42-8AA1-9230E34A7752}" dt="2024-09-20T20:02:06.155" v="873" actId="3680"/>
          <ac:spMkLst>
            <pc:docMk/>
            <pc:sldMk cId="997150811" sldId="272"/>
            <ac:spMk id="4" creationId="{897F48EA-6A04-2A63-54B1-5E92C5501EA0}"/>
          </ac:spMkLst>
        </pc:spChg>
        <pc:spChg chg="del">
          <ac:chgData name="Seedat, Muhammad" userId="ee42c8ad-5a5d-465f-9e7c-3616c10146ec" providerId="ADAL" clId="{97B83BCE-C8E9-1A42-8AA1-9230E34A7752}" dt="2024-09-20T20:01:36.218" v="871" actId="478"/>
          <ac:spMkLst>
            <pc:docMk/>
            <pc:sldMk cId="997150811" sldId="272"/>
            <ac:spMk id="7" creationId="{D03F52E1-97C4-5713-7A52-149CDC093581}"/>
          </ac:spMkLst>
        </pc:spChg>
        <pc:spChg chg="del">
          <ac:chgData name="Seedat, Muhammad" userId="ee42c8ad-5a5d-465f-9e7c-3616c10146ec" providerId="ADAL" clId="{97B83BCE-C8E9-1A42-8AA1-9230E34A7752}" dt="2024-09-20T20:01:36.218" v="871" actId="478"/>
          <ac:spMkLst>
            <pc:docMk/>
            <pc:sldMk cId="997150811" sldId="272"/>
            <ac:spMk id="8" creationId="{A1E41695-6AC8-30B8-79AE-5355EE8D2E3B}"/>
          </ac:spMkLst>
        </pc:spChg>
        <pc:spChg chg="del">
          <ac:chgData name="Seedat, Muhammad" userId="ee42c8ad-5a5d-465f-9e7c-3616c10146ec" providerId="ADAL" clId="{97B83BCE-C8E9-1A42-8AA1-9230E34A7752}" dt="2024-09-20T20:01:36.218" v="871" actId="478"/>
          <ac:spMkLst>
            <pc:docMk/>
            <pc:sldMk cId="997150811" sldId="272"/>
            <ac:spMk id="10" creationId="{F740F500-5378-BAB7-0DB6-4020A3362DF5}"/>
          </ac:spMkLst>
        </pc:spChg>
        <pc:spChg chg="del">
          <ac:chgData name="Seedat, Muhammad" userId="ee42c8ad-5a5d-465f-9e7c-3616c10146ec" providerId="ADAL" clId="{97B83BCE-C8E9-1A42-8AA1-9230E34A7752}" dt="2024-09-20T20:01:36.218" v="871" actId="478"/>
          <ac:spMkLst>
            <pc:docMk/>
            <pc:sldMk cId="997150811" sldId="272"/>
            <ac:spMk id="11" creationId="{06052255-644A-BE99-6D83-208F26E654DB}"/>
          </ac:spMkLst>
        </pc:spChg>
        <pc:spChg chg="del">
          <ac:chgData name="Seedat, Muhammad" userId="ee42c8ad-5a5d-465f-9e7c-3616c10146ec" providerId="ADAL" clId="{97B83BCE-C8E9-1A42-8AA1-9230E34A7752}" dt="2024-09-20T20:01:36.218" v="871" actId="478"/>
          <ac:spMkLst>
            <pc:docMk/>
            <pc:sldMk cId="997150811" sldId="272"/>
            <ac:spMk id="12" creationId="{660A796A-7B52-7370-9A22-FD4472DC8B6B}"/>
          </ac:spMkLst>
        </pc:spChg>
        <pc:spChg chg="del">
          <ac:chgData name="Seedat, Muhammad" userId="ee42c8ad-5a5d-465f-9e7c-3616c10146ec" providerId="ADAL" clId="{97B83BCE-C8E9-1A42-8AA1-9230E34A7752}" dt="2024-09-20T20:01:36.218" v="871" actId="478"/>
          <ac:spMkLst>
            <pc:docMk/>
            <pc:sldMk cId="997150811" sldId="272"/>
            <ac:spMk id="14" creationId="{8E729E89-724E-561E-0496-400FE2CD0A04}"/>
          </ac:spMkLst>
        </pc:spChg>
        <pc:graphicFrameChg chg="add mod ord modGraphic">
          <ac:chgData name="Seedat, Muhammad" userId="ee42c8ad-5a5d-465f-9e7c-3616c10146ec" providerId="ADAL" clId="{97B83BCE-C8E9-1A42-8AA1-9230E34A7752}" dt="2024-09-20T20:04:02.749" v="882" actId="20577"/>
          <ac:graphicFrameMkLst>
            <pc:docMk/>
            <pc:sldMk cId="997150811" sldId="272"/>
            <ac:graphicFrameMk id="5" creationId="{2BDC743A-976C-2539-FD99-A1D0A82181E6}"/>
          </ac:graphicFrameMkLst>
        </pc:graphicFrameChg>
        <pc:graphicFrameChg chg="del">
          <ac:chgData name="Seedat, Muhammad" userId="ee42c8ad-5a5d-465f-9e7c-3616c10146ec" providerId="ADAL" clId="{97B83BCE-C8E9-1A42-8AA1-9230E34A7752}" dt="2024-09-20T20:01:42.182" v="872" actId="478"/>
          <ac:graphicFrameMkLst>
            <pc:docMk/>
            <pc:sldMk cId="997150811" sldId="272"/>
            <ac:graphicFrameMk id="6" creationId="{DDD23F7D-8284-9841-25B7-68A9CCBF9898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A60CDBA-BAC7-3B43-9D59-CEF8936F8443}" type="doc">
      <dgm:prSet loTypeId="urn:microsoft.com/office/officeart/2005/8/layout/process3" loCatId="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GB"/>
        </a:p>
      </dgm:t>
    </dgm:pt>
    <dgm:pt modelId="{2ED65380-23F1-C14E-B927-6169B50D1036}">
      <dgm:prSet phldrT="[Text]"/>
      <dgm:spPr/>
      <dgm:t>
        <a:bodyPr/>
        <a:lstStyle/>
        <a:p>
          <a:r>
            <a:rPr lang="en-GB"/>
            <a:t>Explain</a:t>
          </a:r>
        </a:p>
      </dgm:t>
    </dgm:pt>
    <dgm:pt modelId="{D3402CCD-AC91-F541-A4BD-8D357726FC4B}" type="parTrans" cxnId="{2669E077-DB83-814D-AA33-2921325F0A73}">
      <dgm:prSet/>
      <dgm:spPr/>
      <dgm:t>
        <a:bodyPr/>
        <a:lstStyle/>
        <a:p>
          <a:endParaRPr lang="en-GB"/>
        </a:p>
      </dgm:t>
    </dgm:pt>
    <dgm:pt modelId="{487A66F0-285A-834E-BF5C-53E57D814897}" type="sibTrans" cxnId="{2669E077-DB83-814D-AA33-2921325F0A73}">
      <dgm:prSet/>
      <dgm:spPr/>
      <dgm:t>
        <a:bodyPr/>
        <a:lstStyle/>
        <a:p>
          <a:endParaRPr lang="en-GB"/>
        </a:p>
      </dgm:t>
    </dgm:pt>
    <dgm:pt modelId="{861EDF44-7C84-A74E-A1C9-054AF5780C4E}">
      <dgm:prSet phldrT="[Text]"/>
      <dgm:spPr/>
      <dgm:t>
        <a:bodyPr/>
        <a:lstStyle/>
        <a:p>
          <a:r>
            <a:rPr lang="en-GB" dirty="0"/>
            <a:t>Problem Statement</a:t>
          </a:r>
        </a:p>
      </dgm:t>
    </dgm:pt>
    <dgm:pt modelId="{43C6168B-BBF6-0D47-8EF3-BDF5D9A4372D}" type="parTrans" cxnId="{D19C7E05-FB05-6947-BEAB-1B6FC91D5BF7}">
      <dgm:prSet/>
      <dgm:spPr/>
      <dgm:t>
        <a:bodyPr/>
        <a:lstStyle/>
        <a:p>
          <a:endParaRPr lang="en-GB"/>
        </a:p>
      </dgm:t>
    </dgm:pt>
    <dgm:pt modelId="{E405F141-1EAC-2349-9705-3217DA9FC2DF}" type="sibTrans" cxnId="{D19C7E05-FB05-6947-BEAB-1B6FC91D5BF7}">
      <dgm:prSet/>
      <dgm:spPr/>
      <dgm:t>
        <a:bodyPr/>
        <a:lstStyle/>
        <a:p>
          <a:endParaRPr lang="en-GB"/>
        </a:p>
      </dgm:t>
    </dgm:pt>
    <dgm:pt modelId="{1B84CD16-15B4-7F42-ACAE-A742FCFEB461}">
      <dgm:prSet phldrT="[Text]"/>
      <dgm:spPr/>
      <dgm:t>
        <a:bodyPr/>
        <a:lstStyle/>
        <a:p>
          <a:r>
            <a:rPr lang="en-GB" dirty="0"/>
            <a:t>Analyse</a:t>
          </a:r>
        </a:p>
      </dgm:t>
    </dgm:pt>
    <dgm:pt modelId="{1C74266A-40B7-CE4F-82DE-7DD7E83534C1}" type="parTrans" cxnId="{3BCBF2FD-A635-9041-A16A-BE444EC89265}">
      <dgm:prSet/>
      <dgm:spPr/>
      <dgm:t>
        <a:bodyPr/>
        <a:lstStyle/>
        <a:p>
          <a:endParaRPr lang="en-GB"/>
        </a:p>
      </dgm:t>
    </dgm:pt>
    <dgm:pt modelId="{6B12F101-E220-3D41-B7BD-01F8E8CAC616}" type="sibTrans" cxnId="{3BCBF2FD-A635-9041-A16A-BE444EC89265}">
      <dgm:prSet/>
      <dgm:spPr/>
      <dgm:t>
        <a:bodyPr/>
        <a:lstStyle/>
        <a:p>
          <a:endParaRPr lang="en-GB"/>
        </a:p>
      </dgm:t>
    </dgm:pt>
    <dgm:pt modelId="{ADB48D0C-D7E3-5245-A183-D16A5C9BB3F6}">
      <dgm:prSet phldrT="[Text]"/>
      <dgm:spPr/>
      <dgm:t>
        <a:bodyPr/>
        <a:lstStyle/>
        <a:p>
          <a:r>
            <a:rPr lang="en-GB" dirty="0"/>
            <a:t>Analytics</a:t>
          </a:r>
        </a:p>
      </dgm:t>
    </dgm:pt>
    <dgm:pt modelId="{F9F30257-2EFE-5F4E-84AD-AC01575829E2}" type="parTrans" cxnId="{099A2A8E-E2A7-7446-8869-87C984074819}">
      <dgm:prSet/>
      <dgm:spPr/>
      <dgm:t>
        <a:bodyPr/>
        <a:lstStyle/>
        <a:p>
          <a:endParaRPr lang="en-GB"/>
        </a:p>
      </dgm:t>
    </dgm:pt>
    <dgm:pt modelId="{A99ECD4D-5A92-E14B-8620-455F3866EBC9}" type="sibTrans" cxnId="{099A2A8E-E2A7-7446-8869-87C984074819}">
      <dgm:prSet/>
      <dgm:spPr/>
      <dgm:t>
        <a:bodyPr/>
        <a:lstStyle/>
        <a:p>
          <a:endParaRPr lang="en-GB"/>
        </a:p>
      </dgm:t>
    </dgm:pt>
    <dgm:pt modelId="{674E1D82-0C1B-2D4A-AE0F-91420B4D65B5}">
      <dgm:prSet phldrT="[Text]"/>
      <dgm:spPr/>
      <dgm:t>
        <a:bodyPr/>
        <a:lstStyle/>
        <a:p>
          <a:r>
            <a:rPr lang="en-GB" dirty="0"/>
            <a:t>Gather</a:t>
          </a:r>
        </a:p>
      </dgm:t>
    </dgm:pt>
    <dgm:pt modelId="{FB96D3DC-5049-1642-A2B3-AAAB233718E1}" type="parTrans" cxnId="{379B4D37-58A3-B44C-90E0-FEC0D31B8D4A}">
      <dgm:prSet/>
      <dgm:spPr/>
      <dgm:t>
        <a:bodyPr/>
        <a:lstStyle/>
        <a:p>
          <a:endParaRPr lang="en-GB"/>
        </a:p>
      </dgm:t>
    </dgm:pt>
    <dgm:pt modelId="{00CA375E-1F53-9644-A7A9-1A334AD36A77}" type="sibTrans" cxnId="{379B4D37-58A3-B44C-90E0-FEC0D31B8D4A}">
      <dgm:prSet/>
      <dgm:spPr/>
      <dgm:t>
        <a:bodyPr/>
        <a:lstStyle/>
        <a:p>
          <a:endParaRPr lang="en-GB"/>
        </a:p>
      </dgm:t>
    </dgm:pt>
    <dgm:pt modelId="{DB9C09C2-7754-6A4D-996C-74536675B052}">
      <dgm:prSet phldrT="[Text]"/>
      <dgm:spPr/>
      <dgm:t>
        <a:bodyPr/>
        <a:lstStyle/>
        <a:p>
          <a:r>
            <a:rPr lang="en-GB" dirty="0"/>
            <a:t>Project landscape</a:t>
          </a:r>
        </a:p>
      </dgm:t>
    </dgm:pt>
    <dgm:pt modelId="{3183A143-F4D7-1946-992F-F962298A9CA4}" type="parTrans" cxnId="{53964FF7-E26A-C14E-8CF1-0AD9CD13042C}">
      <dgm:prSet/>
      <dgm:spPr/>
      <dgm:t>
        <a:bodyPr/>
        <a:lstStyle/>
        <a:p>
          <a:endParaRPr lang="en-GB"/>
        </a:p>
      </dgm:t>
    </dgm:pt>
    <dgm:pt modelId="{3F692189-72A0-6840-8764-6F26F525AA8F}" type="sibTrans" cxnId="{53964FF7-E26A-C14E-8CF1-0AD9CD13042C}">
      <dgm:prSet/>
      <dgm:spPr/>
      <dgm:t>
        <a:bodyPr/>
        <a:lstStyle/>
        <a:p>
          <a:endParaRPr lang="en-GB"/>
        </a:p>
      </dgm:t>
    </dgm:pt>
    <dgm:pt modelId="{83B43A85-1953-BB4C-8DF7-EE8C891321C8}">
      <dgm:prSet phldrT="[Text]"/>
      <dgm:spPr/>
      <dgm:t>
        <a:bodyPr/>
        <a:lstStyle/>
        <a:p>
          <a:r>
            <a:rPr lang="en-GB" dirty="0"/>
            <a:t>Deploy</a:t>
          </a:r>
        </a:p>
      </dgm:t>
    </dgm:pt>
    <dgm:pt modelId="{AB9B4C21-F1FA-DB4C-8F68-9685FE9C4369}" type="parTrans" cxnId="{4128FB1E-1980-754D-AED5-5757E53C4E7D}">
      <dgm:prSet/>
      <dgm:spPr/>
    </dgm:pt>
    <dgm:pt modelId="{7822950D-F264-A24E-9E73-B8F7CC01DB72}" type="sibTrans" cxnId="{4128FB1E-1980-754D-AED5-5757E53C4E7D}">
      <dgm:prSet/>
      <dgm:spPr/>
      <dgm:t>
        <a:bodyPr/>
        <a:lstStyle/>
        <a:p>
          <a:endParaRPr lang="en-GB"/>
        </a:p>
      </dgm:t>
    </dgm:pt>
    <dgm:pt modelId="{1DB7D804-9A63-8646-BB64-6430B48D9C68}">
      <dgm:prSet phldrT="[Text]"/>
      <dgm:spPr/>
      <dgm:t>
        <a:bodyPr/>
        <a:lstStyle/>
        <a:p>
          <a:r>
            <a:rPr lang="en-GB" dirty="0"/>
            <a:t>Project management</a:t>
          </a:r>
        </a:p>
      </dgm:t>
    </dgm:pt>
    <dgm:pt modelId="{2EBB356F-C587-E34D-8937-8E92E122E74C}" type="parTrans" cxnId="{72F8A20F-2E7E-4B4B-99F0-E413D21ADF36}">
      <dgm:prSet/>
      <dgm:spPr/>
    </dgm:pt>
    <dgm:pt modelId="{2631A91E-8B3D-7D40-95CA-4045ACA196E4}" type="sibTrans" cxnId="{72F8A20F-2E7E-4B4B-99F0-E413D21ADF36}">
      <dgm:prSet/>
      <dgm:spPr/>
    </dgm:pt>
    <dgm:pt modelId="{D38F1E1F-826D-C54A-B413-B1BDD82BA8B2}">
      <dgm:prSet phldrT="[Text]"/>
      <dgm:spPr/>
      <dgm:t>
        <a:bodyPr/>
        <a:lstStyle/>
        <a:p>
          <a:r>
            <a:rPr lang="en-GB" dirty="0"/>
            <a:t>Communication</a:t>
          </a:r>
        </a:p>
      </dgm:t>
    </dgm:pt>
    <dgm:pt modelId="{FD7DE11E-E2F2-2543-B5A6-5A76F63EF818}" type="parTrans" cxnId="{93ED5950-06D2-7840-BF4B-BE35657CDA30}">
      <dgm:prSet/>
      <dgm:spPr/>
    </dgm:pt>
    <dgm:pt modelId="{3FCC96A3-6D69-BE42-B4FC-3C45A160EFF2}" type="sibTrans" cxnId="{93ED5950-06D2-7840-BF4B-BE35657CDA30}">
      <dgm:prSet/>
      <dgm:spPr/>
    </dgm:pt>
    <dgm:pt modelId="{F48579F6-6F14-5648-89DA-D74B21755743}">
      <dgm:prSet phldrT="[Text]"/>
      <dgm:spPr/>
      <dgm:t>
        <a:bodyPr/>
        <a:lstStyle/>
        <a:p>
          <a:r>
            <a:rPr lang="en-GB" dirty="0"/>
            <a:t>Story telling</a:t>
          </a:r>
        </a:p>
      </dgm:t>
    </dgm:pt>
    <dgm:pt modelId="{0ED9F28D-1D07-6F4A-AD79-1B9323B2CE7B}" type="parTrans" cxnId="{3B03EF92-EACF-E543-BA43-330A83E3822D}">
      <dgm:prSet/>
      <dgm:spPr/>
    </dgm:pt>
    <dgm:pt modelId="{FF4D85BA-2964-F040-AAC0-C61EF637FEC1}" type="sibTrans" cxnId="{3B03EF92-EACF-E543-BA43-330A83E3822D}">
      <dgm:prSet/>
      <dgm:spPr/>
    </dgm:pt>
    <dgm:pt modelId="{88962E36-7C21-0144-AA59-DE1B1E222AD5}">
      <dgm:prSet phldrT="[Text]"/>
      <dgm:spPr/>
      <dgm:t>
        <a:bodyPr/>
        <a:lstStyle/>
        <a:p>
          <a:r>
            <a:rPr lang="en-GB" dirty="0"/>
            <a:t>Feedback</a:t>
          </a:r>
        </a:p>
      </dgm:t>
    </dgm:pt>
    <dgm:pt modelId="{27358ECD-1B66-724E-8316-D8C81A173D96}" type="parTrans" cxnId="{081597B9-2A40-7D4B-88FF-F96AFC8EC54E}">
      <dgm:prSet/>
      <dgm:spPr/>
    </dgm:pt>
    <dgm:pt modelId="{36EB0574-ABAF-CE4D-9C00-B85CF46F07FF}" type="sibTrans" cxnId="{081597B9-2A40-7D4B-88FF-F96AFC8EC54E}">
      <dgm:prSet/>
      <dgm:spPr/>
    </dgm:pt>
    <dgm:pt modelId="{66405613-3C52-E449-9A4F-880626A25862}">
      <dgm:prSet phldrT="[Text]"/>
      <dgm:spPr/>
      <dgm:t>
        <a:bodyPr/>
        <a:lstStyle/>
        <a:p>
          <a:r>
            <a:rPr lang="en-GB" dirty="0"/>
            <a:t>Dashboarding</a:t>
          </a:r>
        </a:p>
      </dgm:t>
    </dgm:pt>
    <dgm:pt modelId="{8DFBEC2B-AF43-274D-A4BC-D8014C41C170}" type="parTrans" cxnId="{59550F74-E810-C14D-BE2A-9E90448FD632}">
      <dgm:prSet/>
      <dgm:spPr/>
    </dgm:pt>
    <dgm:pt modelId="{0F680F3A-505A-814D-9946-6DE1E3594CE0}" type="sibTrans" cxnId="{59550F74-E810-C14D-BE2A-9E90448FD632}">
      <dgm:prSet/>
      <dgm:spPr/>
    </dgm:pt>
    <dgm:pt modelId="{9B640BD2-DE66-CB49-A9F8-FE7F1ADA7976}">
      <dgm:prSet phldrT="[Text]"/>
      <dgm:spPr/>
      <dgm:t>
        <a:bodyPr/>
        <a:lstStyle/>
        <a:p>
          <a:r>
            <a:rPr lang="en-GB" dirty="0"/>
            <a:t>Performance metrics</a:t>
          </a:r>
        </a:p>
      </dgm:t>
    </dgm:pt>
    <dgm:pt modelId="{ADB9B312-DDFE-7046-8D03-0654EAE1BC95}" type="parTrans" cxnId="{FD471129-3E62-5348-846F-092517CFA291}">
      <dgm:prSet/>
      <dgm:spPr/>
    </dgm:pt>
    <dgm:pt modelId="{543673B2-84FC-F946-B619-74A50EA4A043}" type="sibTrans" cxnId="{FD471129-3E62-5348-846F-092517CFA291}">
      <dgm:prSet/>
      <dgm:spPr/>
    </dgm:pt>
    <dgm:pt modelId="{6CE08162-5A36-2046-BB27-A923F9D4D79E}">
      <dgm:prSet phldrT="[Text]"/>
      <dgm:spPr/>
      <dgm:t>
        <a:bodyPr/>
        <a:lstStyle/>
        <a:p>
          <a:r>
            <a:rPr lang="en-GB" dirty="0"/>
            <a:t>Data Processing</a:t>
          </a:r>
        </a:p>
      </dgm:t>
    </dgm:pt>
    <dgm:pt modelId="{067BA0BB-8DE5-DB42-A053-0C5A8F71AD37}" type="parTrans" cxnId="{2C661575-4768-BE48-BE69-BDAEA112D31E}">
      <dgm:prSet/>
      <dgm:spPr/>
    </dgm:pt>
    <dgm:pt modelId="{661A60C1-76FF-474E-927A-7B3B7D3614D7}" type="sibTrans" cxnId="{2C661575-4768-BE48-BE69-BDAEA112D31E}">
      <dgm:prSet/>
      <dgm:spPr/>
    </dgm:pt>
    <dgm:pt modelId="{319A2F43-AEA7-674B-B5B0-F29977743ADE}">
      <dgm:prSet phldrT="[Text]"/>
      <dgm:spPr/>
      <dgm:t>
        <a:bodyPr/>
        <a:lstStyle/>
        <a:p>
          <a:r>
            <a:rPr lang="en-GB" dirty="0"/>
            <a:t>Data Storing</a:t>
          </a:r>
        </a:p>
      </dgm:t>
    </dgm:pt>
    <dgm:pt modelId="{9F5B273E-0AAD-3941-A7A4-BA9C9C7703D3}" type="parTrans" cxnId="{1210663D-1D7A-F749-8BAC-E18D842E0DE6}">
      <dgm:prSet/>
      <dgm:spPr/>
    </dgm:pt>
    <dgm:pt modelId="{4CD1A3CB-EF64-3B4D-BB84-6A2C6C35B275}" type="sibTrans" cxnId="{1210663D-1D7A-F749-8BAC-E18D842E0DE6}">
      <dgm:prSet/>
      <dgm:spPr/>
    </dgm:pt>
    <dgm:pt modelId="{82742C77-E9E7-EC48-B4C3-0D5DE1C3CF24}">
      <dgm:prSet phldrT="[Text]"/>
      <dgm:spPr/>
      <dgm:t>
        <a:bodyPr/>
        <a:lstStyle/>
        <a:p>
          <a:r>
            <a:rPr lang="en-GB" dirty="0"/>
            <a:t>Version control</a:t>
          </a:r>
        </a:p>
      </dgm:t>
    </dgm:pt>
    <dgm:pt modelId="{2C200033-E432-8445-8763-3838C7788791}" type="parTrans" cxnId="{79CAAC8E-469F-9149-B502-41764726CC83}">
      <dgm:prSet/>
      <dgm:spPr/>
    </dgm:pt>
    <dgm:pt modelId="{F1924EA9-2F9E-2C41-A2BF-38DFA1B59A66}" type="sibTrans" cxnId="{79CAAC8E-469F-9149-B502-41764726CC83}">
      <dgm:prSet/>
      <dgm:spPr/>
    </dgm:pt>
    <dgm:pt modelId="{F44C8399-F49E-734E-8678-46D549D6EDA1}" type="pres">
      <dgm:prSet presAssocID="{2A60CDBA-BAC7-3B43-9D59-CEF8936F8443}" presName="linearFlow" presStyleCnt="0">
        <dgm:presLayoutVars>
          <dgm:dir/>
          <dgm:animLvl val="lvl"/>
          <dgm:resizeHandles val="exact"/>
        </dgm:presLayoutVars>
      </dgm:prSet>
      <dgm:spPr/>
    </dgm:pt>
    <dgm:pt modelId="{6EF3707E-D169-CF4A-9E0B-F159EA883CF9}" type="pres">
      <dgm:prSet presAssocID="{2ED65380-23F1-C14E-B927-6169B50D1036}" presName="composite" presStyleCnt="0"/>
      <dgm:spPr/>
    </dgm:pt>
    <dgm:pt modelId="{88865116-2C5E-3543-A842-4CB95342ABF9}" type="pres">
      <dgm:prSet presAssocID="{2ED65380-23F1-C14E-B927-6169B50D1036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BD1240AB-356B-714E-AD27-915F5806C507}" type="pres">
      <dgm:prSet presAssocID="{2ED65380-23F1-C14E-B927-6169B50D1036}" presName="parSh" presStyleLbl="node1" presStyleIdx="0" presStyleCnt="4"/>
      <dgm:spPr/>
    </dgm:pt>
    <dgm:pt modelId="{21469BED-9855-664C-AE02-2FD265E9449B}" type="pres">
      <dgm:prSet presAssocID="{2ED65380-23F1-C14E-B927-6169B50D1036}" presName="desTx" presStyleLbl="fgAcc1" presStyleIdx="0" presStyleCnt="4">
        <dgm:presLayoutVars>
          <dgm:bulletEnabled val="1"/>
        </dgm:presLayoutVars>
      </dgm:prSet>
      <dgm:spPr/>
    </dgm:pt>
    <dgm:pt modelId="{A29D8B62-44C4-8D40-9FEB-8732996ED711}" type="pres">
      <dgm:prSet presAssocID="{487A66F0-285A-834E-BF5C-53E57D814897}" presName="sibTrans" presStyleLbl="sibTrans2D1" presStyleIdx="0" presStyleCnt="3"/>
      <dgm:spPr/>
    </dgm:pt>
    <dgm:pt modelId="{E5B018CE-2E9B-EE4F-946B-B8D769015823}" type="pres">
      <dgm:prSet presAssocID="{487A66F0-285A-834E-BF5C-53E57D814897}" presName="connTx" presStyleLbl="sibTrans2D1" presStyleIdx="0" presStyleCnt="3"/>
      <dgm:spPr/>
    </dgm:pt>
    <dgm:pt modelId="{92DA78AE-CF20-314C-8AE8-63D8AF04C434}" type="pres">
      <dgm:prSet presAssocID="{1B84CD16-15B4-7F42-ACAE-A742FCFEB461}" presName="composite" presStyleCnt="0"/>
      <dgm:spPr/>
    </dgm:pt>
    <dgm:pt modelId="{E13B9A26-3273-F948-ADF5-16B32406D584}" type="pres">
      <dgm:prSet presAssocID="{1B84CD16-15B4-7F42-ACAE-A742FCFEB461}" presName="parTx" presStyleLbl="node1" presStyleIdx="0" presStyleCnt="4">
        <dgm:presLayoutVars>
          <dgm:chMax val="0"/>
          <dgm:chPref val="0"/>
          <dgm:bulletEnabled val="1"/>
        </dgm:presLayoutVars>
      </dgm:prSet>
      <dgm:spPr/>
    </dgm:pt>
    <dgm:pt modelId="{36661558-EBBF-A645-BD24-9D6723DC5C05}" type="pres">
      <dgm:prSet presAssocID="{1B84CD16-15B4-7F42-ACAE-A742FCFEB461}" presName="parSh" presStyleLbl="node1" presStyleIdx="1" presStyleCnt="4"/>
      <dgm:spPr/>
    </dgm:pt>
    <dgm:pt modelId="{E5C89D1C-D555-C94B-BB25-AAF0F54604D8}" type="pres">
      <dgm:prSet presAssocID="{1B84CD16-15B4-7F42-ACAE-A742FCFEB461}" presName="desTx" presStyleLbl="fgAcc1" presStyleIdx="1" presStyleCnt="4">
        <dgm:presLayoutVars>
          <dgm:bulletEnabled val="1"/>
        </dgm:presLayoutVars>
      </dgm:prSet>
      <dgm:spPr/>
    </dgm:pt>
    <dgm:pt modelId="{F16BEB3A-BA2C-B449-9540-423395D66F8C}" type="pres">
      <dgm:prSet presAssocID="{6B12F101-E220-3D41-B7BD-01F8E8CAC616}" presName="sibTrans" presStyleLbl="sibTrans2D1" presStyleIdx="1" presStyleCnt="3"/>
      <dgm:spPr/>
    </dgm:pt>
    <dgm:pt modelId="{A5609E85-1131-5249-96B4-B921D431DA49}" type="pres">
      <dgm:prSet presAssocID="{6B12F101-E220-3D41-B7BD-01F8E8CAC616}" presName="connTx" presStyleLbl="sibTrans2D1" presStyleIdx="1" presStyleCnt="3"/>
      <dgm:spPr/>
    </dgm:pt>
    <dgm:pt modelId="{8D569666-79C2-464B-B1F6-412DA2D2319A}" type="pres">
      <dgm:prSet presAssocID="{674E1D82-0C1B-2D4A-AE0F-91420B4D65B5}" presName="composite" presStyleCnt="0"/>
      <dgm:spPr/>
    </dgm:pt>
    <dgm:pt modelId="{13361F78-10F7-F442-B607-3EB491A37798}" type="pres">
      <dgm:prSet presAssocID="{674E1D82-0C1B-2D4A-AE0F-91420B4D65B5}" presName="parTx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F77A9352-BC14-C943-93F6-5F0D65F0D5B3}" type="pres">
      <dgm:prSet presAssocID="{674E1D82-0C1B-2D4A-AE0F-91420B4D65B5}" presName="parSh" presStyleLbl="node1" presStyleIdx="2" presStyleCnt="4"/>
      <dgm:spPr/>
    </dgm:pt>
    <dgm:pt modelId="{EC940006-373D-704A-A856-7B7DC23770F2}" type="pres">
      <dgm:prSet presAssocID="{674E1D82-0C1B-2D4A-AE0F-91420B4D65B5}" presName="desTx" presStyleLbl="fgAcc1" presStyleIdx="2" presStyleCnt="4">
        <dgm:presLayoutVars>
          <dgm:bulletEnabled val="1"/>
        </dgm:presLayoutVars>
      </dgm:prSet>
      <dgm:spPr/>
    </dgm:pt>
    <dgm:pt modelId="{D24F9C7D-EE2B-1F4B-B81C-880F81CFBC08}" type="pres">
      <dgm:prSet presAssocID="{00CA375E-1F53-9644-A7A9-1A334AD36A77}" presName="sibTrans" presStyleLbl="sibTrans2D1" presStyleIdx="2" presStyleCnt="3"/>
      <dgm:spPr/>
    </dgm:pt>
    <dgm:pt modelId="{A9782BA3-3BC9-484F-80A4-EAE651C7B970}" type="pres">
      <dgm:prSet presAssocID="{00CA375E-1F53-9644-A7A9-1A334AD36A77}" presName="connTx" presStyleLbl="sibTrans2D1" presStyleIdx="2" presStyleCnt="3"/>
      <dgm:spPr/>
    </dgm:pt>
    <dgm:pt modelId="{FBBE4161-BE37-BA4C-B514-2378F5D2F527}" type="pres">
      <dgm:prSet presAssocID="{83B43A85-1953-BB4C-8DF7-EE8C891321C8}" presName="composite" presStyleCnt="0"/>
      <dgm:spPr/>
    </dgm:pt>
    <dgm:pt modelId="{4536DDB0-3B47-1440-B907-F90F4F29049D}" type="pres">
      <dgm:prSet presAssocID="{83B43A85-1953-BB4C-8DF7-EE8C891321C8}" presName="parTx" presStyleLbl="node1" presStyleIdx="2" presStyleCnt="4">
        <dgm:presLayoutVars>
          <dgm:chMax val="0"/>
          <dgm:chPref val="0"/>
          <dgm:bulletEnabled val="1"/>
        </dgm:presLayoutVars>
      </dgm:prSet>
      <dgm:spPr/>
    </dgm:pt>
    <dgm:pt modelId="{0F69A6B9-665C-1A4E-A55E-052673D102B6}" type="pres">
      <dgm:prSet presAssocID="{83B43A85-1953-BB4C-8DF7-EE8C891321C8}" presName="parSh" presStyleLbl="node1" presStyleIdx="3" presStyleCnt="4"/>
      <dgm:spPr/>
    </dgm:pt>
    <dgm:pt modelId="{27E1F442-5143-B74B-9D2F-DE9B384BEEEB}" type="pres">
      <dgm:prSet presAssocID="{83B43A85-1953-BB4C-8DF7-EE8C891321C8}" presName="desTx" presStyleLbl="fgAcc1" presStyleIdx="3" presStyleCnt="4">
        <dgm:presLayoutVars>
          <dgm:bulletEnabled val="1"/>
        </dgm:presLayoutVars>
      </dgm:prSet>
      <dgm:spPr/>
    </dgm:pt>
  </dgm:ptLst>
  <dgm:cxnLst>
    <dgm:cxn modelId="{B14E7300-60A1-C14B-A279-929601E56658}" type="presOf" srcId="{1B84CD16-15B4-7F42-ACAE-A742FCFEB461}" destId="{E13B9A26-3273-F948-ADF5-16B32406D584}" srcOrd="0" destOrd="0" presId="urn:microsoft.com/office/officeart/2005/8/layout/process3"/>
    <dgm:cxn modelId="{D19C7E05-FB05-6947-BEAB-1B6FC91D5BF7}" srcId="{2ED65380-23F1-C14E-B927-6169B50D1036}" destId="{861EDF44-7C84-A74E-A1C9-054AF5780C4E}" srcOrd="0" destOrd="0" parTransId="{43C6168B-BBF6-0D47-8EF3-BDF5D9A4372D}" sibTransId="{E405F141-1EAC-2349-9705-3217DA9FC2DF}"/>
    <dgm:cxn modelId="{C12B2A0A-9AE0-9049-8A91-1C461B5642A1}" type="presOf" srcId="{487A66F0-285A-834E-BF5C-53E57D814897}" destId="{E5B018CE-2E9B-EE4F-946B-B8D769015823}" srcOrd="1" destOrd="0" presId="urn:microsoft.com/office/officeart/2005/8/layout/process3"/>
    <dgm:cxn modelId="{72F8A20F-2E7E-4B4B-99F0-E413D21ADF36}" srcId="{83B43A85-1953-BB4C-8DF7-EE8C891321C8}" destId="{1DB7D804-9A63-8646-BB64-6430B48D9C68}" srcOrd="0" destOrd="0" parTransId="{2EBB356F-C587-E34D-8937-8E92E122E74C}" sibTransId="{2631A91E-8B3D-7D40-95CA-4045ACA196E4}"/>
    <dgm:cxn modelId="{FDFCD31C-7A69-2B49-AD79-A75620E27E73}" type="presOf" srcId="{9B640BD2-DE66-CB49-A9F8-FE7F1ADA7976}" destId="{E5C89D1C-D555-C94B-BB25-AAF0F54604D8}" srcOrd="0" destOrd="2" presId="urn:microsoft.com/office/officeart/2005/8/layout/process3"/>
    <dgm:cxn modelId="{4128FB1E-1980-754D-AED5-5757E53C4E7D}" srcId="{2A60CDBA-BAC7-3B43-9D59-CEF8936F8443}" destId="{83B43A85-1953-BB4C-8DF7-EE8C891321C8}" srcOrd="3" destOrd="0" parTransId="{AB9B4C21-F1FA-DB4C-8F68-9685FE9C4369}" sibTransId="{7822950D-F264-A24E-9E73-B8F7CC01DB72}"/>
    <dgm:cxn modelId="{FD471129-3E62-5348-846F-092517CFA291}" srcId="{1B84CD16-15B4-7F42-ACAE-A742FCFEB461}" destId="{9B640BD2-DE66-CB49-A9F8-FE7F1ADA7976}" srcOrd="2" destOrd="0" parTransId="{ADB9B312-DDFE-7046-8D03-0654EAE1BC95}" sibTransId="{543673B2-84FC-F946-B619-74A50EA4A043}"/>
    <dgm:cxn modelId="{379B4D37-58A3-B44C-90E0-FEC0D31B8D4A}" srcId="{2A60CDBA-BAC7-3B43-9D59-CEF8936F8443}" destId="{674E1D82-0C1B-2D4A-AE0F-91420B4D65B5}" srcOrd="2" destOrd="0" parTransId="{FB96D3DC-5049-1642-A2B3-AAAB233718E1}" sibTransId="{00CA375E-1F53-9644-A7A9-1A334AD36A77}"/>
    <dgm:cxn modelId="{1210663D-1D7A-F749-8BAC-E18D842E0DE6}" srcId="{674E1D82-0C1B-2D4A-AE0F-91420B4D65B5}" destId="{319A2F43-AEA7-674B-B5B0-F29977743ADE}" srcOrd="2" destOrd="0" parTransId="{9F5B273E-0AAD-3941-A7A4-BA9C9C7703D3}" sibTransId="{4CD1A3CB-EF64-3B4D-BB84-6A2C6C35B275}"/>
    <dgm:cxn modelId="{22F55C3F-72DE-D941-AE0F-F03ED85AF10F}" type="presOf" srcId="{83B43A85-1953-BB4C-8DF7-EE8C891321C8}" destId="{0F69A6B9-665C-1A4E-A55E-052673D102B6}" srcOrd="1" destOrd="0" presId="urn:microsoft.com/office/officeart/2005/8/layout/process3"/>
    <dgm:cxn modelId="{CA1F1F44-6D75-1046-BDBC-55BFC3438750}" type="presOf" srcId="{2ED65380-23F1-C14E-B927-6169B50D1036}" destId="{BD1240AB-356B-714E-AD27-915F5806C507}" srcOrd="1" destOrd="0" presId="urn:microsoft.com/office/officeart/2005/8/layout/process3"/>
    <dgm:cxn modelId="{4403674D-F4CD-704B-831B-AA451E45C2C4}" type="presOf" srcId="{00CA375E-1F53-9644-A7A9-1A334AD36A77}" destId="{A9782BA3-3BC9-484F-80A4-EAE651C7B970}" srcOrd="1" destOrd="0" presId="urn:microsoft.com/office/officeart/2005/8/layout/process3"/>
    <dgm:cxn modelId="{93ED5950-06D2-7840-BF4B-BE35657CDA30}" srcId="{2ED65380-23F1-C14E-B927-6169B50D1036}" destId="{D38F1E1F-826D-C54A-B413-B1BDD82BA8B2}" srcOrd="1" destOrd="0" parTransId="{FD7DE11E-E2F2-2543-B5A6-5A76F63EF818}" sibTransId="{3FCC96A3-6D69-BE42-B4FC-3C45A160EFF2}"/>
    <dgm:cxn modelId="{596DAA5A-D7DF-0C42-8CED-C8FAA94B8602}" type="presOf" srcId="{6B12F101-E220-3D41-B7BD-01F8E8CAC616}" destId="{F16BEB3A-BA2C-B449-9540-423395D66F8C}" srcOrd="0" destOrd="0" presId="urn:microsoft.com/office/officeart/2005/8/layout/process3"/>
    <dgm:cxn modelId="{ABCB2867-2A3E-F94E-B71A-80B2FDDEAE29}" type="presOf" srcId="{1DB7D804-9A63-8646-BB64-6430B48D9C68}" destId="{27E1F442-5143-B74B-9D2F-DE9B384BEEEB}" srcOrd="0" destOrd="0" presId="urn:microsoft.com/office/officeart/2005/8/layout/process3"/>
    <dgm:cxn modelId="{ADDADB6A-65DB-DF4F-A005-E3B415DF41AD}" type="presOf" srcId="{674E1D82-0C1B-2D4A-AE0F-91420B4D65B5}" destId="{13361F78-10F7-F442-B607-3EB491A37798}" srcOrd="0" destOrd="0" presId="urn:microsoft.com/office/officeart/2005/8/layout/process3"/>
    <dgm:cxn modelId="{02AF6172-0A5C-8B44-BD8B-F626D0BE642F}" type="presOf" srcId="{6CE08162-5A36-2046-BB27-A923F9D4D79E}" destId="{EC940006-373D-704A-A856-7B7DC23770F2}" srcOrd="0" destOrd="1" presId="urn:microsoft.com/office/officeart/2005/8/layout/process3"/>
    <dgm:cxn modelId="{59550F74-E810-C14D-BE2A-9E90448FD632}" srcId="{1B84CD16-15B4-7F42-ACAE-A742FCFEB461}" destId="{66405613-3C52-E449-9A4F-880626A25862}" srcOrd="1" destOrd="0" parTransId="{8DFBEC2B-AF43-274D-A4BC-D8014C41C170}" sibTransId="{0F680F3A-505A-814D-9946-6DE1E3594CE0}"/>
    <dgm:cxn modelId="{2C661575-4768-BE48-BE69-BDAEA112D31E}" srcId="{674E1D82-0C1B-2D4A-AE0F-91420B4D65B5}" destId="{6CE08162-5A36-2046-BB27-A923F9D4D79E}" srcOrd="1" destOrd="0" parTransId="{067BA0BB-8DE5-DB42-A053-0C5A8F71AD37}" sibTransId="{661A60C1-76FF-474E-927A-7B3B7D3614D7}"/>
    <dgm:cxn modelId="{2669E077-DB83-814D-AA33-2921325F0A73}" srcId="{2A60CDBA-BAC7-3B43-9D59-CEF8936F8443}" destId="{2ED65380-23F1-C14E-B927-6169B50D1036}" srcOrd="0" destOrd="0" parTransId="{D3402CCD-AC91-F541-A4BD-8D357726FC4B}" sibTransId="{487A66F0-285A-834E-BF5C-53E57D814897}"/>
    <dgm:cxn modelId="{F1B20079-C64E-FE4E-91B6-C807B6EC25C5}" type="presOf" srcId="{82742C77-E9E7-EC48-B4C3-0D5DE1C3CF24}" destId="{27E1F442-5143-B74B-9D2F-DE9B384BEEEB}" srcOrd="0" destOrd="1" presId="urn:microsoft.com/office/officeart/2005/8/layout/process3"/>
    <dgm:cxn modelId="{DC9CC97C-4D46-E440-9CBF-5892332A03D6}" type="presOf" srcId="{F48579F6-6F14-5648-89DA-D74B21755743}" destId="{21469BED-9855-664C-AE02-2FD265E9449B}" srcOrd="0" destOrd="2" presId="urn:microsoft.com/office/officeart/2005/8/layout/process3"/>
    <dgm:cxn modelId="{1D259189-F5B4-034D-B433-73655D400385}" type="presOf" srcId="{487A66F0-285A-834E-BF5C-53E57D814897}" destId="{A29D8B62-44C4-8D40-9FEB-8732996ED711}" srcOrd="0" destOrd="0" presId="urn:microsoft.com/office/officeart/2005/8/layout/process3"/>
    <dgm:cxn modelId="{099A2A8E-E2A7-7446-8869-87C984074819}" srcId="{1B84CD16-15B4-7F42-ACAE-A742FCFEB461}" destId="{ADB48D0C-D7E3-5245-A183-D16A5C9BB3F6}" srcOrd="0" destOrd="0" parTransId="{F9F30257-2EFE-5F4E-84AD-AC01575829E2}" sibTransId="{A99ECD4D-5A92-E14B-8620-455F3866EBC9}"/>
    <dgm:cxn modelId="{79CAAC8E-469F-9149-B502-41764726CC83}" srcId="{83B43A85-1953-BB4C-8DF7-EE8C891321C8}" destId="{82742C77-E9E7-EC48-B4C3-0D5DE1C3CF24}" srcOrd="1" destOrd="0" parTransId="{2C200033-E432-8445-8763-3838C7788791}" sibTransId="{F1924EA9-2F9E-2C41-A2BF-38DFA1B59A66}"/>
    <dgm:cxn modelId="{3B03EF92-EACF-E543-BA43-330A83E3822D}" srcId="{2ED65380-23F1-C14E-B927-6169B50D1036}" destId="{F48579F6-6F14-5648-89DA-D74B21755743}" srcOrd="2" destOrd="0" parTransId="{0ED9F28D-1D07-6F4A-AD79-1B9323B2CE7B}" sibTransId="{FF4D85BA-2964-F040-AAC0-C61EF637FEC1}"/>
    <dgm:cxn modelId="{8DE96595-621E-E643-8116-B508D8AE431F}" type="presOf" srcId="{D38F1E1F-826D-C54A-B413-B1BDD82BA8B2}" destId="{21469BED-9855-664C-AE02-2FD265E9449B}" srcOrd="0" destOrd="1" presId="urn:microsoft.com/office/officeart/2005/8/layout/process3"/>
    <dgm:cxn modelId="{E3126F95-26D7-3A41-B0D4-C50199B8FB22}" type="presOf" srcId="{2A60CDBA-BAC7-3B43-9D59-CEF8936F8443}" destId="{F44C8399-F49E-734E-8678-46D549D6EDA1}" srcOrd="0" destOrd="0" presId="urn:microsoft.com/office/officeart/2005/8/layout/process3"/>
    <dgm:cxn modelId="{F82165A0-BDBB-834F-B5FB-64D549C255B8}" type="presOf" srcId="{861EDF44-7C84-A74E-A1C9-054AF5780C4E}" destId="{21469BED-9855-664C-AE02-2FD265E9449B}" srcOrd="0" destOrd="0" presId="urn:microsoft.com/office/officeart/2005/8/layout/process3"/>
    <dgm:cxn modelId="{0735F7A4-83AE-8243-B0D9-9313ACFBC134}" type="presOf" srcId="{674E1D82-0C1B-2D4A-AE0F-91420B4D65B5}" destId="{F77A9352-BC14-C943-93F6-5F0D65F0D5B3}" srcOrd="1" destOrd="0" presId="urn:microsoft.com/office/officeart/2005/8/layout/process3"/>
    <dgm:cxn modelId="{3F6DE7AE-266D-DD4F-95F7-94C1690078EF}" type="presOf" srcId="{6B12F101-E220-3D41-B7BD-01F8E8CAC616}" destId="{A5609E85-1131-5249-96B4-B921D431DA49}" srcOrd="1" destOrd="0" presId="urn:microsoft.com/office/officeart/2005/8/layout/process3"/>
    <dgm:cxn modelId="{081597B9-2A40-7D4B-88FF-F96AFC8EC54E}" srcId="{2ED65380-23F1-C14E-B927-6169B50D1036}" destId="{88962E36-7C21-0144-AA59-DE1B1E222AD5}" srcOrd="3" destOrd="0" parTransId="{27358ECD-1B66-724E-8316-D8C81A173D96}" sibTransId="{36EB0574-ABAF-CE4D-9C00-B85CF46F07FF}"/>
    <dgm:cxn modelId="{033096C5-AB16-6848-AA44-78779C81E2BD}" type="presOf" srcId="{DB9C09C2-7754-6A4D-996C-74536675B052}" destId="{EC940006-373D-704A-A856-7B7DC23770F2}" srcOrd="0" destOrd="0" presId="urn:microsoft.com/office/officeart/2005/8/layout/process3"/>
    <dgm:cxn modelId="{AEA426D5-3B54-874B-A820-F0187D8EF2C4}" type="presOf" srcId="{ADB48D0C-D7E3-5245-A183-D16A5C9BB3F6}" destId="{E5C89D1C-D555-C94B-BB25-AAF0F54604D8}" srcOrd="0" destOrd="0" presId="urn:microsoft.com/office/officeart/2005/8/layout/process3"/>
    <dgm:cxn modelId="{3F47D2D9-5B35-7449-AEA8-FA996C3E8593}" type="presOf" srcId="{319A2F43-AEA7-674B-B5B0-F29977743ADE}" destId="{EC940006-373D-704A-A856-7B7DC23770F2}" srcOrd="0" destOrd="2" presId="urn:microsoft.com/office/officeart/2005/8/layout/process3"/>
    <dgm:cxn modelId="{63FFD3DB-1DDC-C745-9B76-30C3F3CFCD2C}" type="presOf" srcId="{2ED65380-23F1-C14E-B927-6169B50D1036}" destId="{88865116-2C5E-3543-A842-4CB95342ABF9}" srcOrd="0" destOrd="0" presId="urn:microsoft.com/office/officeart/2005/8/layout/process3"/>
    <dgm:cxn modelId="{F8206DDD-AA91-E041-8BCC-40CCE59A8150}" type="presOf" srcId="{1B84CD16-15B4-7F42-ACAE-A742FCFEB461}" destId="{36661558-EBBF-A645-BD24-9D6723DC5C05}" srcOrd="1" destOrd="0" presId="urn:microsoft.com/office/officeart/2005/8/layout/process3"/>
    <dgm:cxn modelId="{9A7F23E6-00E9-5644-AA4F-25C6986260EE}" type="presOf" srcId="{66405613-3C52-E449-9A4F-880626A25862}" destId="{E5C89D1C-D555-C94B-BB25-AAF0F54604D8}" srcOrd="0" destOrd="1" presId="urn:microsoft.com/office/officeart/2005/8/layout/process3"/>
    <dgm:cxn modelId="{8E8ECFEB-9F24-B94F-9E85-1EB377DDA2FA}" type="presOf" srcId="{00CA375E-1F53-9644-A7A9-1A334AD36A77}" destId="{D24F9C7D-EE2B-1F4B-B81C-880F81CFBC08}" srcOrd="0" destOrd="0" presId="urn:microsoft.com/office/officeart/2005/8/layout/process3"/>
    <dgm:cxn modelId="{8E8997F2-B269-0646-872B-E6058D82BA3A}" type="presOf" srcId="{83B43A85-1953-BB4C-8DF7-EE8C891321C8}" destId="{4536DDB0-3B47-1440-B907-F90F4F29049D}" srcOrd="0" destOrd="0" presId="urn:microsoft.com/office/officeart/2005/8/layout/process3"/>
    <dgm:cxn modelId="{53964FF7-E26A-C14E-8CF1-0AD9CD13042C}" srcId="{674E1D82-0C1B-2D4A-AE0F-91420B4D65B5}" destId="{DB9C09C2-7754-6A4D-996C-74536675B052}" srcOrd="0" destOrd="0" parTransId="{3183A143-F4D7-1946-992F-F962298A9CA4}" sibTransId="{3F692189-72A0-6840-8764-6F26F525AA8F}"/>
    <dgm:cxn modelId="{4BE664FA-E337-8F47-8EC6-80E637517041}" type="presOf" srcId="{88962E36-7C21-0144-AA59-DE1B1E222AD5}" destId="{21469BED-9855-664C-AE02-2FD265E9449B}" srcOrd="0" destOrd="3" presId="urn:microsoft.com/office/officeart/2005/8/layout/process3"/>
    <dgm:cxn modelId="{3BCBF2FD-A635-9041-A16A-BE444EC89265}" srcId="{2A60CDBA-BAC7-3B43-9D59-CEF8936F8443}" destId="{1B84CD16-15B4-7F42-ACAE-A742FCFEB461}" srcOrd="1" destOrd="0" parTransId="{1C74266A-40B7-CE4F-82DE-7DD7E83534C1}" sibTransId="{6B12F101-E220-3D41-B7BD-01F8E8CAC616}"/>
    <dgm:cxn modelId="{5740419E-D275-A442-B16D-C6977DE96307}" type="presParOf" srcId="{F44C8399-F49E-734E-8678-46D549D6EDA1}" destId="{6EF3707E-D169-CF4A-9E0B-F159EA883CF9}" srcOrd="0" destOrd="0" presId="urn:microsoft.com/office/officeart/2005/8/layout/process3"/>
    <dgm:cxn modelId="{2990CDAE-293B-6F47-B073-D8EAC9E012BE}" type="presParOf" srcId="{6EF3707E-D169-CF4A-9E0B-F159EA883CF9}" destId="{88865116-2C5E-3543-A842-4CB95342ABF9}" srcOrd="0" destOrd="0" presId="urn:microsoft.com/office/officeart/2005/8/layout/process3"/>
    <dgm:cxn modelId="{6FAAF371-3E75-9C49-A12F-173C90236DF3}" type="presParOf" srcId="{6EF3707E-D169-CF4A-9E0B-F159EA883CF9}" destId="{BD1240AB-356B-714E-AD27-915F5806C507}" srcOrd="1" destOrd="0" presId="urn:microsoft.com/office/officeart/2005/8/layout/process3"/>
    <dgm:cxn modelId="{26E923CC-915A-4046-A75E-55D555634E8E}" type="presParOf" srcId="{6EF3707E-D169-CF4A-9E0B-F159EA883CF9}" destId="{21469BED-9855-664C-AE02-2FD265E9449B}" srcOrd="2" destOrd="0" presId="urn:microsoft.com/office/officeart/2005/8/layout/process3"/>
    <dgm:cxn modelId="{500D06E2-715C-2E4A-B0F0-F8588AFB7501}" type="presParOf" srcId="{F44C8399-F49E-734E-8678-46D549D6EDA1}" destId="{A29D8B62-44C4-8D40-9FEB-8732996ED711}" srcOrd="1" destOrd="0" presId="urn:microsoft.com/office/officeart/2005/8/layout/process3"/>
    <dgm:cxn modelId="{5E678577-94CF-9348-B5A6-38CBF2AB732E}" type="presParOf" srcId="{A29D8B62-44C4-8D40-9FEB-8732996ED711}" destId="{E5B018CE-2E9B-EE4F-946B-B8D769015823}" srcOrd="0" destOrd="0" presId="urn:microsoft.com/office/officeart/2005/8/layout/process3"/>
    <dgm:cxn modelId="{8E119ECA-BED3-E049-A65B-924E5D35F7ED}" type="presParOf" srcId="{F44C8399-F49E-734E-8678-46D549D6EDA1}" destId="{92DA78AE-CF20-314C-8AE8-63D8AF04C434}" srcOrd="2" destOrd="0" presId="urn:microsoft.com/office/officeart/2005/8/layout/process3"/>
    <dgm:cxn modelId="{34CEBE0D-31ED-5343-AEA3-9C8184F7FB5D}" type="presParOf" srcId="{92DA78AE-CF20-314C-8AE8-63D8AF04C434}" destId="{E13B9A26-3273-F948-ADF5-16B32406D584}" srcOrd="0" destOrd="0" presId="urn:microsoft.com/office/officeart/2005/8/layout/process3"/>
    <dgm:cxn modelId="{7F5B0EE7-84F5-9B45-A02B-4614C9F9AF84}" type="presParOf" srcId="{92DA78AE-CF20-314C-8AE8-63D8AF04C434}" destId="{36661558-EBBF-A645-BD24-9D6723DC5C05}" srcOrd="1" destOrd="0" presId="urn:microsoft.com/office/officeart/2005/8/layout/process3"/>
    <dgm:cxn modelId="{BBC690F2-DCAC-1448-A72C-8D142BD86909}" type="presParOf" srcId="{92DA78AE-CF20-314C-8AE8-63D8AF04C434}" destId="{E5C89D1C-D555-C94B-BB25-AAF0F54604D8}" srcOrd="2" destOrd="0" presId="urn:microsoft.com/office/officeart/2005/8/layout/process3"/>
    <dgm:cxn modelId="{B6768270-3BB6-F949-8C14-2268C06269A9}" type="presParOf" srcId="{F44C8399-F49E-734E-8678-46D549D6EDA1}" destId="{F16BEB3A-BA2C-B449-9540-423395D66F8C}" srcOrd="3" destOrd="0" presId="urn:microsoft.com/office/officeart/2005/8/layout/process3"/>
    <dgm:cxn modelId="{20FEB1E4-1FB2-1142-8C4A-91511CABC1F9}" type="presParOf" srcId="{F16BEB3A-BA2C-B449-9540-423395D66F8C}" destId="{A5609E85-1131-5249-96B4-B921D431DA49}" srcOrd="0" destOrd="0" presId="urn:microsoft.com/office/officeart/2005/8/layout/process3"/>
    <dgm:cxn modelId="{C7A2F9C3-2F2A-8D46-97D9-FD369251FF57}" type="presParOf" srcId="{F44C8399-F49E-734E-8678-46D549D6EDA1}" destId="{8D569666-79C2-464B-B1F6-412DA2D2319A}" srcOrd="4" destOrd="0" presId="urn:microsoft.com/office/officeart/2005/8/layout/process3"/>
    <dgm:cxn modelId="{1AEE9437-6800-724D-9C11-4AF287C09325}" type="presParOf" srcId="{8D569666-79C2-464B-B1F6-412DA2D2319A}" destId="{13361F78-10F7-F442-B607-3EB491A37798}" srcOrd="0" destOrd="0" presId="urn:microsoft.com/office/officeart/2005/8/layout/process3"/>
    <dgm:cxn modelId="{2ECCA90E-C25E-7146-89E8-0DB7897FF9CD}" type="presParOf" srcId="{8D569666-79C2-464B-B1F6-412DA2D2319A}" destId="{F77A9352-BC14-C943-93F6-5F0D65F0D5B3}" srcOrd="1" destOrd="0" presId="urn:microsoft.com/office/officeart/2005/8/layout/process3"/>
    <dgm:cxn modelId="{480C2564-95C7-AE4B-A360-DA182A4806B9}" type="presParOf" srcId="{8D569666-79C2-464B-B1F6-412DA2D2319A}" destId="{EC940006-373D-704A-A856-7B7DC23770F2}" srcOrd="2" destOrd="0" presId="urn:microsoft.com/office/officeart/2005/8/layout/process3"/>
    <dgm:cxn modelId="{F76FDE42-B4F6-DC4F-A94B-BC7377B6CA97}" type="presParOf" srcId="{F44C8399-F49E-734E-8678-46D549D6EDA1}" destId="{D24F9C7D-EE2B-1F4B-B81C-880F81CFBC08}" srcOrd="5" destOrd="0" presId="urn:microsoft.com/office/officeart/2005/8/layout/process3"/>
    <dgm:cxn modelId="{B7E8A75B-6770-A54D-AD64-1A154F9A6130}" type="presParOf" srcId="{D24F9C7D-EE2B-1F4B-B81C-880F81CFBC08}" destId="{A9782BA3-3BC9-484F-80A4-EAE651C7B970}" srcOrd="0" destOrd="0" presId="urn:microsoft.com/office/officeart/2005/8/layout/process3"/>
    <dgm:cxn modelId="{535706B7-B549-C54C-94BF-43FF5E18D141}" type="presParOf" srcId="{F44C8399-F49E-734E-8678-46D549D6EDA1}" destId="{FBBE4161-BE37-BA4C-B514-2378F5D2F527}" srcOrd="6" destOrd="0" presId="urn:microsoft.com/office/officeart/2005/8/layout/process3"/>
    <dgm:cxn modelId="{73D9F5AC-347F-284C-A9AE-8E352B7FE496}" type="presParOf" srcId="{FBBE4161-BE37-BA4C-B514-2378F5D2F527}" destId="{4536DDB0-3B47-1440-B907-F90F4F29049D}" srcOrd="0" destOrd="0" presId="urn:microsoft.com/office/officeart/2005/8/layout/process3"/>
    <dgm:cxn modelId="{D2B67262-CDF3-B94C-A089-BFFD9BFACC5A}" type="presParOf" srcId="{FBBE4161-BE37-BA4C-B514-2378F5D2F527}" destId="{0F69A6B9-665C-1A4E-A55E-052673D102B6}" srcOrd="1" destOrd="0" presId="urn:microsoft.com/office/officeart/2005/8/layout/process3"/>
    <dgm:cxn modelId="{5BCEEE93-EB69-BA4D-A709-BE77C5075F3B}" type="presParOf" srcId="{FBBE4161-BE37-BA4C-B514-2378F5D2F527}" destId="{27E1F442-5143-B74B-9D2F-DE9B384BEEEB}" srcOrd="2" destOrd="0" presId="urn:microsoft.com/office/officeart/2005/8/layout/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C9C965A-D53A-9E4F-AC44-F4189F212A82}" type="doc">
      <dgm:prSet loTypeId="urn:microsoft.com/office/officeart/2005/8/layout/hProcess11" loCatId="" qsTypeId="urn:microsoft.com/office/officeart/2005/8/quickstyle/simple1" qsCatId="simple" csTypeId="urn:microsoft.com/office/officeart/2005/8/colors/colorful1" csCatId="colorful" phldr="1"/>
      <dgm:spPr/>
    </dgm:pt>
    <dgm:pt modelId="{701C879D-3BAA-F647-B0AE-89D72F4063BB}">
      <dgm:prSet phldrT="[Text]"/>
      <dgm:spPr/>
      <dgm:t>
        <a:bodyPr/>
        <a:lstStyle/>
        <a:p>
          <a:r>
            <a:rPr lang="en-GB" dirty="0"/>
            <a:t>Project Identification</a:t>
          </a:r>
        </a:p>
      </dgm:t>
    </dgm:pt>
    <dgm:pt modelId="{D14A13AB-92AE-8141-8582-8510A625E49A}" type="parTrans" cxnId="{401A0577-1DB2-B04D-8A9A-C8E95BEFF606}">
      <dgm:prSet/>
      <dgm:spPr/>
      <dgm:t>
        <a:bodyPr/>
        <a:lstStyle/>
        <a:p>
          <a:endParaRPr lang="en-GB"/>
        </a:p>
      </dgm:t>
    </dgm:pt>
    <dgm:pt modelId="{A1076D0B-1947-0641-86FD-21ECA5235780}" type="sibTrans" cxnId="{401A0577-1DB2-B04D-8A9A-C8E95BEFF606}">
      <dgm:prSet/>
      <dgm:spPr/>
      <dgm:t>
        <a:bodyPr/>
        <a:lstStyle/>
        <a:p>
          <a:endParaRPr lang="en-GB"/>
        </a:p>
      </dgm:t>
    </dgm:pt>
    <dgm:pt modelId="{D05A5962-B784-C842-81C2-294E4350F7D9}">
      <dgm:prSet phldrT="[Text]"/>
      <dgm:spPr/>
      <dgm:t>
        <a:bodyPr/>
        <a:lstStyle/>
        <a:p>
          <a:r>
            <a:rPr lang="en-GB" dirty="0"/>
            <a:t>Planning</a:t>
          </a:r>
        </a:p>
      </dgm:t>
    </dgm:pt>
    <dgm:pt modelId="{7C1E1A5B-68DA-1947-B110-A08039232D17}" type="parTrans" cxnId="{7EF02FBB-0B1C-5547-83BB-3DCE173AC64C}">
      <dgm:prSet/>
      <dgm:spPr/>
      <dgm:t>
        <a:bodyPr/>
        <a:lstStyle/>
        <a:p>
          <a:endParaRPr lang="en-GB"/>
        </a:p>
      </dgm:t>
    </dgm:pt>
    <dgm:pt modelId="{89EED682-60FB-EA45-9881-1887C75452F2}" type="sibTrans" cxnId="{7EF02FBB-0B1C-5547-83BB-3DCE173AC64C}">
      <dgm:prSet/>
      <dgm:spPr/>
      <dgm:t>
        <a:bodyPr/>
        <a:lstStyle/>
        <a:p>
          <a:endParaRPr lang="en-GB"/>
        </a:p>
      </dgm:t>
    </dgm:pt>
    <dgm:pt modelId="{69D22909-49BA-8F42-9260-45BB5862BBBB}">
      <dgm:prSet phldrT="[Text]"/>
      <dgm:spPr/>
      <dgm:t>
        <a:bodyPr/>
        <a:lstStyle/>
        <a:p>
          <a:r>
            <a:rPr lang="en-GB" dirty="0"/>
            <a:t>Data Cleaning &amp; Processing</a:t>
          </a:r>
        </a:p>
      </dgm:t>
    </dgm:pt>
    <dgm:pt modelId="{11659C24-F6CF-D44A-B806-17B038F1CD73}" type="parTrans" cxnId="{B9A1961B-4407-F043-A116-96CFDE452D98}">
      <dgm:prSet/>
      <dgm:spPr/>
      <dgm:t>
        <a:bodyPr/>
        <a:lstStyle/>
        <a:p>
          <a:endParaRPr lang="en-GB"/>
        </a:p>
      </dgm:t>
    </dgm:pt>
    <dgm:pt modelId="{7D0959BA-0B6B-4F45-9914-B2B23914C593}" type="sibTrans" cxnId="{B9A1961B-4407-F043-A116-96CFDE452D98}">
      <dgm:prSet/>
      <dgm:spPr/>
      <dgm:t>
        <a:bodyPr/>
        <a:lstStyle/>
        <a:p>
          <a:endParaRPr lang="en-GB"/>
        </a:p>
      </dgm:t>
    </dgm:pt>
    <dgm:pt modelId="{F11607E4-D248-F54F-B659-EAFC45BA5A0F}">
      <dgm:prSet phldrT="[Text]"/>
      <dgm:spPr/>
      <dgm:t>
        <a:bodyPr/>
        <a:lstStyle/>
        <a:p>
          <a:r>
            <a:rPr lang="en-GB" dirty="0"/>
            <a:t>Exploratory analysis</a:t>
          </a:r>
        </a:p>
      </dgm:t>
    </dgm:pt>
    <dgm:pt modelId="{D0033E90-7B4C-3341-AF8B-0022C7C8AC53}" type="parTrans" cxnId="{316C340A-2556-D549-B2B8-44AB6F31AA69}">
      <dgm:prSet/>
      <dgm:spPr/>
      <dgm:t>
        <a:bodyPr/>
        <a:lstStyle/>
        <a:p>
          <a:endParaRPr lang="en-GB"/>
        </a:p>
      </dgm:t>
    </dgm:pt>
    <dgm:pt modelId="{674E7600-63AD-F547-9DC9-DBE9367E054D}" type="sibTrans" cxnId="{316C340A-2556-D549-B2B8-44AB6F31AA69}">
      <dgm:prSet/>
      <dgm:spPr/>
      <dgm:t>
        <a:bodyPr/>
        <a:lstStyle/>
        <a:p>
          <a:endParaRPr lang="en-GB"/>
        </a:p>
      </dgm:t>
    </dgm:pt>
    <dgm:pt modelId="{E2148A66-43F9-B44E-AF84-23A24F062D4B}">
      <dgm:prSet phldrT="[Text]"/>
      <dgm:spPr/>
      <dgm:t>
        <a:bodyPr/>
        <a:lstStyle/>
        <a:p>
          <a:r>
            <a:rPr lang="en-GB" dirty="0"/>
            <a:t> Advanced analytics</a:t>
          </a:r>
        </a:p>
      </dgm:t>
    </dgm:pt>
    <dgm:pt modelId="{CE138111-F52E-244B-8E21-6E9816BC5E1E}" type="parTrans" cxnId="{167E9DFC-F383-BC4E-AA48-B05651CEEFC4}">
      <dgm:prSet/>
      <dgm:spPr/>
      <dgm:t>
        <a:bodyPr/>
        <a:lstStyle/>
        <a:p>
          <a:endParaRPr lang="en-GB"/>
        </a:p>
      </dgm:t>
    </dgm:pt>
    <dgm:pt modelId="{3BA98FF0-83D8-C74B-963E-55793E48CB72}" type="sibTrans" cxnId="{167E9DFC-F383-BC4E-AA48-B05651CEEFC4}">
      <dgm:prSet/>
      <dgm:spPr/>
      <dgm:t>
        <a:bodyPr/>
        <a:lstStyle/>
        <a:p>
          <a:endParaRPr lang="en-GB"/>
        </a:p>
      </dgm:t>
    </dgm:pt>
    <dgm:pt modelId="{9203502E-2453-104D-8D29-4443AC656BA3}">
      <dgm:prSet phldrT="[Text]"/>
      <dgm:spPr/>
      <dgm:t>
        <a:bodyPr/>
        <a:lstStyle/>
        <a:p>
          <a:r>
            <a:rPr lang="en-GB" dirty="0"/>
            <a:t>Deployment &amp; Retrospectives</a:t>
          </a:r>
        </a:p>
      </dgm:t>
    </dgm:pt>
    <dgm:pt modelId="{698AD13E-146F-E649-92D1-4834ABA6A5EA}" type="parTrans" cxnId="{99C474AC-B08B-3744-A4E4-F51CD564DC26}">
      <dgm:prSet/>
      <dgm:spPr/>
      <dgm:t>
        <a:bodyPr/>
        <a:lstStyle/>
        <a:p>
          <a:endParaRPr lang="en-GB"/>
        </a:p>
      </dgm:t>
    </dgm:pt>
    <dgm:pt modelId="{6D1B277D-0C96-A241-8D1F-0DABFA3BD006}" type="sibTrans" cxnId="{99C474AC-B08B-3744-A4E4-F51CD564DC26}">
      <dgm:prSet/>
      <dgm:spPr/>
      <dgm:t>
        <a:bodyPr/>
        <a:lstStyle/>
        <a:p>
          <a:endParaRPr lang="en-GB"/>
        </a:p>
      </dgm:t>
    </dgm:pt>
    <dgm:pt modelId="{5E583958-F044-AE45-A22A-A5252E8C5444}" type="pres">
      <dgm:prSet presAssocID="{7C9C965A-D53A-9E4F-AC44-F4189F212A82}" presName="Name0" presStyleCnt="0">
        <dgm:presLayoutVars>
          <dgm:dir/>
          <dgm:resizeHandles val="exact"/>
        </dgm:presLayoutVars>
      </dgm:prSet>
      <dgm:spPr/>
    </dgm:pt>
    <dgm:pt modelId="{88107A12-90CC-E044-BD1A-B053CB2BD0C4}" type="pres">
      <dgm:prSet presAssocID="{7C9C965A-D53A-9E4F-AC44-F4189F212A82}" presName="arrow" presStyleLbl="bgShp" presStyleIdx="0" presStyleCnt="1"/>
      <dgm:spPr/>
    </dgm:pt>
    <dgm:pt modelId="{66FB86C6-FA88-4D4B-94A0-04CED357BE52}" type="pres">
      <dgm:prSet presAssocID="{7C9C965A-D53A-9E4F-AC44-F4189F212A82}" presName="points" presStyleCnt="0"/>
      <dgm:spPr/>
    </dgm:pt>
    <dgm:pt modelId="{AFDA2222-7783-9842-BAE2-6EDC074F81A4}" type="pres">
      <dgm:prSet presAssocID="{701C879D-3BAA-F647-B0AE-89D72F4063BB}" presName="compositeA" presStyleCnt="0"/>
      <dgm:spPr/>
    </dgm:pt>
    <dgm:pt modelId="{7DED1283-2E7E-A04E-A73F-6C814E3B8E5E}" type="pres">
      <dgm:prSet presAssocID="{701C879D-3BAA-F647-B0AE-89D72F4063BB}" presName="textA" presStyleLbl="revTx" presStyleIdx="0" presStyleCnt="6">
        <dgm:presLayoutVars>
          <dgm:bulletEnabled val="1"/>
        </dgm:presLayoutVars>
      </dgm:prSet>
      <dgm:spPr/>
    </dgm:pt>
    <dgm:pt modelId="{1D8361AA-7FD4-8D4E-B41B-C371ACDC855D}" type="pres">
      <dgm:prSet presAssocID="{701C879D-3BAA-F647-B0AE-89D72F4063BB}" presName="circleA" presStyleLbl="node1" presStyleIdx="0" presStyleCnt="6"/>
      <dgm:spPr/>
    </dgm:pt>
    <dgm:pt modelId="{EDC01280-7C39-674D-AE38-697717AC9DC1}" type="pres">
      <dgm:prSet presAssocID="{701C879D-3BAA-F647-B0AE-89D72F4063BB}" presName="spaceA" presStyleCnt="0"/>
      <dgm:spPr/>
    </dgm:pt>
    <dgm:pt modelId="{E672CA57-A412-7D40-B504-43CD78A3D6C2}" type="pres">
      <dgm:prSet presAssocID="{A1076D0B-1947-0641-86FD-21ECA5235780}" presName="space" presStyleCnt="0"/>
      <dgm:spPr/>
    </dgm:pt>
    <dgm:pt modelId="{DB6EBF24-59C3-4446-8C4D-DD79642B0A1D}" type="pres">
      <dgm:prSet presAssocID="{D05A5962-B784-C842-81C2-294E4350F7D9}" presName="compositeB" presStyleCnt="0"/>
      <dgm:spPr/>
    </dgm:pt>
    <dgm:pt modelId="{221D8898-ADFB-D547-B12C-BF44FE12ECF6}" type="pres">
      <dgm:prSet presAssocID="{D05A5962-B784-C842-81C2-294E4350F7D9}" presName="textB" presStyleLbl="revTx" presStyleIdx="1" presStyleCnt="6">
        <dgm:presLayoutVars>
          <dgm:bulletEnabled val="1"/>
        </dgm:presLayoutVars>
      </dgm:prSet>
      <dgm:spPr/>
    </dgm:pt>
    <dgm:pt modelId="{8AA63338-9C46-6043-9A51-53D6C3757DCF}" type="pres">
      <dgm:prSet presAssocID="{D05A5962-B784-C842-81C2-294E4350F7D9}" presName="circleB" presStyleLbl="node1" presStyleIdx="1" presStyleCnt="6"/>
      <dgm:spPr/>
    </dgm:pt>
    <dgm:pt modelId="{CE526B6D-14C0-B94A-8458-A27E6C88DE2E}" type="pres">
      <dgm:prSet presAssocID="{D05A5962-B784-C842-81C2-294E4350F7D9}" presName="spaceB" presStyleCnt="0"/>
      <dgm:spPr/>
    </dgm:pt>
    <dgm:pt modelId="{764E2361-8549-654C-974E-D25240CB65B2}" type="pres">
      <dgm:prSet presAssocID="{89EED682-60FB-EA45-9881-1887C75452F2}" presName="space" presStyleCnt="0"/>
      <dgm:spPr/>
    </dgm:pt>
    <dgm:pt modelId="{974CA233-A735-6C44-AAF7-9C67E7906321}" type="pres">
      <dgm:prSet presAssocID="{69D22909-49BA-8F42-9260-45BB5862BBBB}" presName="compositeA" presStyleCnt="0"/>
      <dgm:spPr/>
    </dgm:pt>
    <dgm:pt modelId="{B67DD1A7-B2C1-7043-A9B5-370CD5D82FF4}" type="pres">
      <dgm:prSet presAssocID="{69D22909-49BA-8F42-9260-45BB5862BBBB}" presName="textA" presStyleLbl="revTx" presStyleIdx="2" presStyleCnt="6">
        <dgm:presLayoutVars>
          <dgm:bulletEnabled val="1"/>
        </dgm:presLayoutVars>
      </dgm:prSet>
      <dgm:spPr/>
    </dgm:pt>
    <dgm:pt modelId="{83E8AED2-E62F-A84E-A952-10B3A94F611B}" type="pres">
      <dgm:prSet presAssocID="{69D22909-49BA-8F42-9260-45BB5862BBBB}" presName="circleA" presStyleLbl="node1" presStyleIdx="2" presStyleCnt="6"/>
      <dgm:spPr/>
    </dgm:pt>
    <dgm:pt modelId="{AC5A31A0-757B-E94F-8EA3-3A5C18D815AC}" type="pres">
      <dgm:prSet presAssocID="{69D22909-49BA-8F42-9260-45BB5862BBBB}" presName="spaceA" presStyleCnt="0"/>
      <dgm:spPr/>
    </dgm:pt>
    <dgm:pt modelId="{AD5852B7-045F-4D4B-919E-1E4E6E013FFE}" type="pres">
      <dgm:prSet presAssocID="{7D0959BA-0B6B-4F45-9914-B2B23914C593}" presName="space" presStyleCnt="0"/>
      <dgm:spPr/>
    </dgm:pt>
    <dgm:pt modelId="{AE610D87-6D05-124E-AFE7-E8B694F06007}" type="pres">
      <dgm:prSet presAssocID="{F11607E4-D248-F54F-B659-EAFC45BA5A0F}" presName="compositeB" presStyleCnt="0"/>
      <dgm:spPr/>
    </dgm:pt>
    <dgm:pt modelId="{6EEE8FAF-2C1A-4B44-8843-355C86BEE881}" type="pres">
      <dgm:prSet presAssocID="{F11607E4-D248-F54F-B659-EAFC45BA5A0F}" presName="textB" presStyleLbl="revTx" presStyleIdx="3" presStyleCnt="6">
        <dgm:presLayoutVars>
          <dgm:bulletEnabled val="1"/>
        </dgm:presLayoutVars>
      </dgm:prSet>
      <dgm:spPr/>
    </dgm:pt>
    <dgm:pt modelId="{B4A7022A-662C-DD40-BE83-8644330989A4}" type="pres">
      <dgm:prSet presAssocID="{F11607E4-D248-F54F-B659-EAFC45BA5A0F}" presName="circleB" presStyleLbl="node1" presStyleIdx="3" presStyleCnt="6"/>
      <dgm:spPr/>
    </dgm:pt>
    <dgm:pt modelId="{8B399345-4296-9C4C-8F49-89825FB1ECF0}" type="pres">
      <dgm:prSet presAssocID="{F11607E4-D248-F54F-B659-EAFC45BA5A0F}" presName="spaceB" presStyleCnt="0"/>
      <dgm:spPr/>
    </dgm:pt>
    <dgm:pt modelId="{8AE4EECF-FE32-4343-8C4A-7EC4BFC576D2}" type="pres">
      <dgm:prSet presAssocID="{674E7600-63AD-F547-9DC9-DBE9367E054D}" presName="space" presStyleCnt="0"/>
      <dgm:spPr/>
    </dgm:pt>
    <dgm:pt modelId="{6720083F-D2AF-E645-A4BF-B774A1C766F4}" type="pres">
      <dgm:prSet presAssocID="{E2148A66-43F9-B44E-AF84-23A24F062D4B}" presName="compositeA" presStyleCnt="0"/>
      <dgm:spPr/>
    </dgm:pt>
    <dgm:pt modelId="{34F5CB32-19CF-5D44-8A7B-9CEFE433BA5A}" type="pres">
      <dgm:prSet presAssocID="{E2148A66-43F9-B44E-AF84-23A24F062D4B}" presName="textA" presStyleLbl="revTx" presStyleIdx="4" presStyleCnt="6">
        <dgm:presLayoutVars>
          <dgm:bulletEnabled val="1"/>
        </dgm:presLayoutVars>
      </dgm:prSet>
      <dgm:spPr/>
    </dgm:pt>
    <dgm:pt modelId="{0BA27C17-C205-2649-988A-77EFD022F8B6}" type="pres">
      <dgm:prSet presAssocID="{E2148A66-43F9-B44E-AF84-23A24F062D4B}" presName="circleA" presStyleLbl="node1" presStyleIdx="4" presStyleCnt="6"/>
      <dgm:spPr/>
    </dgm:pt>
    <dgm:pt modelId="{49745D61-BF77-8B41-8CFD-427A6E68D22F}" type="pres">
      <dgm:prSet presAssocID="{E2148A66-43F9-B44E-AF84-23A24F062D4B}" presName="spaceA" presStyleCnt="0"/>
      <dgm:spPr/>
    </dgm:pt>
    <dgm:pt modelId="{AC8EBA3C-4D80-304F-9D67-13D33C280E99}" type="pres">
      <dgm:prSet presAssocID="{3BA98FF0-83D8-C74B-963E-55793E48CB72}" presName="space" presStyleCnt="0"/>
      <dgm:spPr/>
    </dgm:pt>
    <dgm:pt modelId="{43919B06-E921-B646-96A1-A23022C0CC3E}" type="pres">
      <dgm:prSet presAssocID="{9203502E-2453-104D-8D29-4443AC656BA3}" presName="compositeB" presStyleCnt="0"/>
      <dgm:spPr/>
    </dgm:pt>
    <dgm:pt modelId="{AFEA7367-78A1-1140-8140-DB8E61D744B8}" type="pres">
      <dgm:prSet presAssocID="{9203502E-2453-104D-8D29-4443AC656BA3}" presName="textB" presStyleLbl="revTx" presStyleIdx="5" presStyleCnt="6">
        <dgm:presLayoutVars>
          <dgm:bulletEnabled val="1"/>
        </dgm:presLayoutVars>
      </dgm:prSet>
      <dgm:spPr/>
    </dgm:pt>
    <dgm:pt modelId="{35DE800B-546D-4D43-9B80-3C7C32A86CB0}" type="pres">
      <dgm:prSet presAssocID="{9203502E-2453-104D-8D29-4443AC656BA3}" presName="circleB" presStyleLbl="node1" presStyleIdx="5" presStyleCnt="6"/>
      <dgm:spPr/>
    </dgm:pt>
    <dgm:pt modelId="{7771261B-05BA-B843-84CB-59CE0CAE30FD}" type="pres">
      <dgm:prSet presAssocID="{9203502E-2453-104D-8D29-4443AC656BA3}" presName="spaceB" presStyleCnt="0"/>
      <dgm:spPr/>
    </dgm:pt>
  </dgm:ptLst>
  <dgm:cxnLst>
    <dgm:cxn modelId="{316C340A-2556-D549-B2B8-44AB6F31AA69}" srcId="{7C9C965A-D53A-9E4F-AC44-F4189F212A82}" destId="{F11607E4-D248-F54F-B659-EAFC45BA5A0F}" srcOrd="3" destOrd="0" parTransId="{D0033E90-7B4C-3341-AF8B-0022C7C8AC53}" sibTransId="{674E7600-63AD-F547-9DC9-DBE9367E054D}"/>
    <dgm:cxn modelId="{B9A1961B-4407-F043-A116-96CFDE452D98}" srcId="{7C9C965A-D53A-9E4F-AC44-F4189F212A82}" destId="{69D22909-49BA-8F42-9260-45BB5862BBBB}" srcOrd="2" destOrd="0" parTransId="{11659C24-F6CF-D44A-B806-17B038F1CD73}" sibTransId="{7D0959BA-0B6B-4F45-9914-B2B23914C593}"/>
    <dgm:cxn modelId="{099D3E51-F42D-EA4E-B36F-0FC2988A4B33}" type="presOf" srcId="{E2148A66-43F9-B44E-AF84-23A24F062D4B}" destId="{34F5CB32-19CF-5D44-8A7B-9CEFE433BA5A}" srcOrd="0" destOrd="0" presId="urn:microsoft.com/office/officeart/2005/8/layout/hProcess11"/>
    <dgm:cxn modelId="{401A0577-1DB2-B04D-8A9A-C8E95BEFF606}" srcId="{7C9C965A-D53A-9E4F-AC44-F4189F212A82}" destId="{701C879D-3BAA-F647-B0AE-89D72F4063BB}" srcOrd="0" destOrd="0" parTransId="{D14A13AB-92AE-8141-8582-8510A625E49A}" sibTransId="{A1076D0B-1947-0641-86FD-21ECA5235780}"/>
    <dgm:cxn modelId="{3FBA4282-ADBC-3646-926A-4F8C727395BB}" type="presOf" srcId="{D05A5962-B784-C842-81C2-294E4350F7D9}" destId="{221D8898-ADFB-D547-B12C-BF44FE12ECF6}" srcOrd="0" destOrd="0" presId="urn:microsoft.com/office/officeart/2005/8/layout/hProcess11"/>
    <dgm:cxn modelId="{58DDDA9B-4BF7-ED4A-9068-9171595FC31A}" type="presOf" srcId="{69D22909-49BA-8F42-9260-45BB5862BBBB}" destId="{B67DD1A7-B2C1-7043-A9B5-370CD5D82FF4}" srcOrd="0" destOrd="0" presId="urn:microsoft.com/office/officeart/2005/8/layout/hProcess11"/>
    <dgm:cxn modelId="{95EE9E9D-BD16-1049-9B40-E366E9D78413}" type="presOf" srcId="{701C879D-3BAA-F647-B0AE-89D72F4063BB}" destId="{7DED1283-2E7E-A04E-A73F-6C814E3B8E5E}" srcOrd="0" destOrd="0" presId="urn:microsoft.com/office/officeart/2005/8/layout/hProcess11"/>
    <dgm:cxn modelId="{99C474AC-B08B-3744-A4E4-F51CD564DC26}" srcId="{7C9C965A-D53A-9E4F-AC44-F4189F212A82}" destId="{9203502E-2453-104D-8D29-4443AC656BA3}" srcOrd="5" destOrd="0" parTransId="{698AD13E-146F-E649-92D1-4834ABA6A5EA}" sibTransId="{6D1B277D-0C96-A241-8D1F-0DABFA3BD006}"/>
    <dgm:cxn modelId="{7EF02FBB-0B1C-5547-83BB-3DCE173AC64C}" srcId="{7C9C965A-D53A-9E4F-AC44-F4189F212A82}" destId="{D05A5962-B784-C842-81C2-294E4350F7D9}" srcOrd="1" destOrd="0" parTransId="{7C1E1A5B-68DA-1947-B110-A08039232D17}" sibTransId="{89EED682-60FB-EA45-9881-1887C75452F2}"/>
    <dgm:cxn modelId="{0EFB46C1-BF6E-1E4E-A19C-18B227EEE741}" type="presOf" srcId="{F11607E4-D248-F54F-B659-EAFC45BA5A0F}" destId="{6EEE8FAF-2C1A-4B44-8843-355C86BEE881}" srcOrd="0" destOrd="0" presId="urn:microsoft.com/office/officeart/2005/8/layout/hProcess11"/>
    <dgm:cxn modelId="{84B632C2-7D92-8F4C-BE45-ED2D471A80F2}" type="presOf" srcId="{7C9C965A-D53A-9E4F-AC44-F4189F212A82}" destId="{5E583958-F044-AE45-A22A-A5252E8C5444}" srcOrd="0" destOrd="0" presId="urn:microsoft.com/office/officeart/2005/8/layout/hProcess11"/>
    <dgm:cxn modelId="{21F51FEC-EE6F-5C42-B636-EDF031A556A8}" type="presOf" srcId="{9203502E-2453-104D-8D29-4443AC656BA3}" destId="{AFEA7367-78A1-1140-8140-DB8E61D744B8}" srcOrd="0" destOrd="0" presId="urn:microsoft.com/office/officeart/2005/8/layout/hProcess11"/>
    <dgm:cxn modelId="{167E9DFC-F383-BC4E-AA48-B05651CEEFC4}" srcId="{7C9C965A-D53A-9E4F-AC44-F4189F212A82}" destId="{E2148A66-43F9-B44E-AF84-23A24F062D4B}" srcOrd="4" destOrd="0" parTransId="{CE138111-F52E-244B-8E21-6E9816BC5E1E}" sibTransId="{3BA98FF0-83D8-C74B-963E-55793E48CB72}"/>
    <dgm:cxn modelId="{F36CE5F5-11A2-5845-AEB7-BA2108295DAD}" type="presParOf" srcId="{5E583958-F044-AE45-A22A-A5252E8C5444}" destId="{88107A12-90CC-E044-BD1A-B053CB2BD0C4}" srcOrd="0" destOrd="0" presId="urn:microsoft.com/office/officeart/2005/8/layout/hProcess11"/>
    <dgm:cxn modelId="{93FDAEDA-1FE2-484C-8745-CB4BEE367967}" type="presParOf" srcId="{5E583958-F044-AE45-A22A-A5252E8C5444}" destId="{66FB86C6-FA88-4D4B-94A0-04CED357BE52}" srcOrd="1" destOrd="0" presId="urn:microsoft.com/office/officeart/2005/8/layout/hProcess11"/>
    <dgm:cxn modelId="{A0B1FD6C-21D6-FD42-8DC0-C4C30BA07706}" type="presParOf" srcId="{66FB86C6-FA88-4D4B-94A0-04CED357BE52}" destId="{AFDA2222-7783-9842-BAE2-6EDC074F81A4}" srcOrd="0" destOrd="0" presId="urn:microsoft.com/office/officeart/2005/8/layout/hProcess11"/>
    <dgm:cxn modelId="{E3DCE6A0-8E36-8947-AA16-F0737BD367B7}" type="presParOf" srcId="{AFDA2222-7783-9842-BAE2-6EDC074F81A4}" destId="{7DED1283-2E7E-A04E-A73F-6C814E3B8E5E}" srcOrd="0" destOrd="0" presId="urn:microsoft.com/office/officeart/2005/8/layout/hProcess11"/>
    <dgm:cxn modelId="{411C071B-1BF6-034D-9622-93FADD58AAB6}" type="presParOf" srcId="{AFDA2222-7783-9842-BAE2-6EDC074F81A4}" destId="{1D8361AA-7FD4-8D4E-B41B-C371ACDC855D}" srcOrd="1" destOrd="0" presId="urn:microsoft.com/office/officeart/2005/8/layout/hProcess11"/>
    <dgm:cxn modelId="{45FA74A7-E376-3E46-9B5A-8CE85CFB7DA3}" type="presParOf" srcId="{AFDA2222-7783-9842-BAE2-6EDC074F81A4}" destId="{EDC01280-7C39-674D-AE38-697717AC9DC1}" srcOrd="2" destOrd="0" presId="urn:microsoft.com/office/officeart/2005/8/layout/hProcess11"/>
    <dgm:cxn modelId="{6799EB6C-44FB-CC49-9820-D2DB47A99D24}" type="presParOf" srcId="{66FB86C6-FA88-4D4B-94A0-04CED357BE52}" destId="{E672CA57-A412-7D40-B504-43CD78A3D6C2}" srcOrd="1" destOrd="0" presId="urn:microsoft.com/office/officeart/2005/8/layout/hProcess11"/>
    <dgm:cxn modelId="{F82186E4-2B6B-8949-847D-681A83E3D205}" type="presParOf" srcId="{66FB86C6-FA88-4D4B-94A0-04CED357BE52}" destId="{DB6EBF24-59C3-4446-8C4D-DD79642B0A1D}" srcOrd="2" destOrd="0" presId="urn:microsoft.com/office/officeart/2005/8/layout/hProcess11"/>
    <dgm:cxn modelId="{5A7EAE8D-61E3-7141-92EB-730D3322C35B}" type="presParOf" srcId="{DB6EBF24-59C3-4446-8C4D-DD79642B0A1D}" destId="{221D8898-ADFB-D547-B12C-BF44FE12ECF6}" srcOrd="0" destOrd="0" presId="urn:microsoft.com/office/officeart/2005/8/layout/hProcess11"/>
    <dgm:cxn modelId="{9B5FAA77-9D04-F44E-A384-304CF669F552}" type="presParOf" srcId="{DB6EBF24-59C3-4446-8C4D-DD79642B0A1D}" destId="{8AA63338-9C46-6043-9A51-53D6C3757DCF}" srcOrd="1" destOrd="0" presId="urn:microsoft.com/office/officeart/2005/8/layout/hProcess11"/>
    <dgm:cxn modelId="{CFC1DAAD-F3FE-8247-A9F2-035A03E38CBE}" type="presParOf" srcId="{DB6EBF24-59C3-4446-8C4D-DD79642B0A1D}" destId="{CE526B6D-14C0-B94A-8458-A27E6C88DE2E}" srcOrd="2" destOrd="0" presId="urn:microsoft.com/office/officeart/2005/8/layout/hProcess11"/>
    <dgm:cxn modelId="{64741629-8D81-834E-A559-20971E1BFB35}" type="presParOf" srcId="{66FB86C6-FA88-4D4B-94A0-04CED357BE52}" destId="{764E2361-8549-654C-974E-D25240CB65B2}" srcOrd="3" destOrd="0" presId="urn:microsoft.com/office/officeart/2005/8/layout/hProcess11"/>
    <dgm:cxn modelId="{26008F1A-38BB-7441-9C39-8CCA28CEBB5B}" type="presParOf" srcId="{66FB86C6-FA88-4D4B-94A0-04CED357BE52}" destId="{974CA233-A735-6C44-AAF7-9C67E7906321}" srcOrd="4" destOrd="0" presId="urn:microsoft.com/office/officeart/2005/8/layout/hProcess11"/>
    <dgm:cxn modelId="{17976A84-C3C3-994B-8AF4-4057DCA350EB}" type="presParOf" srcId="{974CA233-A735-6C44-AAF7-9C67E7906321}" destId="{B67DD1A7-B2C1-7043-A9B5-370CD5D82FF4}" srcOrd="0" destOrd="0" presId="urn:microsoft.com/office/officeart/2005/8/layout/hProcess11"/>
    <dgm:cxn modelId="{C696B5BE-A407-D64A-B83F-EB8C13BFE828}" type="presParOf" srcId="{974CA233-A735-6C44-AAF7-9C67E7906321}" destId="{83E8AED2-E62F-A84E-A952-10B3A94F611B}" srcOrd="1" destOrd="0" presId="urn:microsoft.com/office/officeart/2005/8/layout/hProcess11"/>
    <dgm:cxn modelId="{FD78DAB5-0B97-BE40-89D4-054000BF2488}" type="presParOf" srcId="{974CA233-A735-6C44-AAF7-9C67E7906321}" destId="{AC5A31A0-757B-E94F-8EA3-3A5C18D815AC}" srcOrd="2" destOrd="0" presId="urn:microsoft.com/office/officeart/2005/8/layout/hProcess11"/>
    <dgm:cxn modelId="{0838490D-D23A-9141-9CE8-7B3CC4B18B1D}" type="presParOf" srcId="{66FB86C6-FA88-4D4B-94A0-04CED357BE52}" destId="{AD5852B7-045F-4D4B-919E-1E4E6E013FFE}" srcOrd="5" destOrd="0" presId="urn:microsoft.com/office/officeart/2005/8/layout/hProcess11"/>
    <dgm:cxn modelId="{1FC3D764-41A2-E742-89C1-C243DDEDF8B3}" type="presParOf" srcId="{66FB86C6-FA88-4D4B-94A0-04CED357BE52}" destId="{AE610D87-6D05-124E-AFE7-E8B694F06007}" srcOrd="6" destOrd="0" presId="urn:microsoft.com/office/officeart/2005/8/layout/hProcess11"/>
    <dgm:cxn modelId="{C23C8D29-87BF-FD46-A71C-CAD4C2A8415A}" type="presParOf" srcId="{AE610D87-6D05-124E-AFE7-E8B694F06007}" destId="{6EEE8FAF-2C1A-4B44-8843-355C86BEE881}" srcOrd="0" destOrd="0" presId="urn:microsoft.com/office/officeart/2005/8/layout/hProcess11"/>
    <dgm:cxn modelId="{3BD9DBA0-D244-3E4D-94B2-08480F7E7F05}" type="presParOf" srcId="{AE610D87-6D05-124E-AFE7-E8B694F06007}" destId="{B4A7022A-662C-DD40-BE83-8644330989A4}" srcOrd="1" destOrd="0" presId="urn:microsoft.com/office/officeart/2005/8/layout/hProcess11"/>
    <dgm:cxn modelId="{A5FD4065-4E07-3B4F-BB80-765BBD448277}" type="presParOf" srcId="{AE610D87-6D05-124E-AFE7-E8B694F06007}" destId="{8B399345-4296-9C4C-8F49-89825FB1ECF0}" srcOrd="2" destOrd="0" presId="urn:microsoft.com/office/officeart/2005/8/layout/hProcess11"/>
    <dgm:cxn modelId="{EE83C09B-D3A5-B74E-84BC-33F8444356B4}" type="presParOf" srcId="{66FB86C6-FA88-4D4B-94A0-04CED357BE52}" destId="{8AE4EECF-FE32-4343-8C4A-7EC4BFC576D2}" srcOrd="7" destOrd="0" presId="urn:microsoft.com/office/officeart/2005/8/layout/hProcess11"/>
    <dgm:cxn modelId="{DBF33478-4E60-3C49-9B93-7D252AAED5E1}" type="presParOf" srcId="{66FB86C6-FA88-4D4B-94A0-04CED357BE52}" destId="{6720083F-D2AF-E645-A4BF-B774A1C766F4}" srcOrd="8" destOrd="0" presId="urn:microsoft.com/office/officeart/2005/8/layout/hProcess11"/>
    <dgm:cxn modelId="{9E515070-B8A6-8547-BFC0-CD1C5D60B00F}" type="presParOf" srcId="{6720083F-D2AF-E645-A4BF-B774A1C766F4}" destId="{34F5CB32-19CF-5D44-8A7B-9CEFE433BA5A}" srcOrd="0" destOrd="0" presId="urn:microsoft.com/office/officeart/2005/8/layout/hProcess11"/>
    <dgm:cxn modelId="{CAFB9CFC-0E83-0C45-A0F1-65EDEA9FF8C8}" type="presParOf" srcId="{6720083F-D2AF-E645-A4BF-B774A1C766F4}" destId="{0BA27C17-C205-2649-988A-77EFD022F8B6}" srcOrd="1" destOrd="0" presId="urn:microsoft.com/office/officeart/2005/8/layout/hProcess11"/>
    <dgm:cxn modelId="{14548A32-CB02-684B-A9A8-1A57724F4C0D}" type="presParOf" srcId="{6720083F-D2AF-E645-A4BF-B774A1C766F4}" destId="{49745D61-BF77-8B41-8CFD-427A6E68D22F}" srcOrd="2" destOrd="0" presId="urn:microsoft.com/office/officeart/2005/8/layout/hProcess11"/>
    <dgm:cxn modelId="{F8F4E5C8-EC2A-DA4F-BD54-BA1D251A706D}" type="presParOf" srcId="{66FB86C6-FA88-4D4B-94A0-04CED357BE52}" destId="{AC8EBA3C-4D80-304F-9D67-13D33C280E99}" srcOrd="9" destOrd="0" presId="urn:microsoft.com/office/officeart/2005/8/layout/hProcess11"/>
    <dgm:cxn modelId="{FB736BB0-1DCA-5042-92D9-14FCC45AEBB0}" type="presParOf" srcId="{66FB86C6-FA88-4D4B-94A0-04CED357BE52}" destId="{43919B06-E921-B646-96A1-A23022C0CC3E}" srcOrd="10" destOrd="0" presId="urn:microsoft.com/office/officeart/2005/8/layout/hProcess11"/>
    <dgm:cxn modelId="{A5C9B15E-6CE5-1741-B774-E8155EFCFAF3}" type="presParOf" srcId="{43919B06-E921-B646-96A1-A23022C0CC3E}" destId="{AFEA7367-78A1-1140-8140-DB8E61D744B8}" srcOrd="0" destOrd="0" presId="urn:microsoft.com/office/officeart/2005/8/layout/hProcess11"/>
    <dgm:cxn modelId="{0E44E614-CCB6-4647-A063-8BB7B5384059}" type="presParOf" srcId="{43919B06-E921-B646-96A1-A23022C0CC3E}" destId="{35DE800B-546D-4D43-9B80-3C7C32A86CB0}" srcOrd="1" destOrd="0" presId="urn:microsoft.com/office/officeart/2005/8/layout/hProcess11"/>
    <dgm:cxn modelId="{CEF3113B-D412-834C-BC32-5351FF13CA35}" type="presParOf" srcId="{43919B06-E921-B646-96A1-A23022C0CC3E}" destId="{7771261B-05BA-B843-84CB-59CE0CAE30FD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1240AB-356B-714E-AD27-915F5806C507}">
      <dsp:nvSpPr>
        <dsp:cNvPr id="0" name=""/>
        <dsp:cNvSpPr/>
      </dsp:nvSpPr>
      <dsp:spPr>
        <a:xfrm>
          <a:off x="1264" y="1536556"/>
          <a:ext cx="1589194" cy="604800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/>
            <a:t>Explain</a:t>
          </a:r>
        </a:p>
      </dsp:txBody>
      <dsp:txXfrm>
        <a:off x="1264" y="1536556"/>
        <a:ext cx="1589194" cy="403200"/>
      </dsp:txXfrm>
    </dsp:sp>
    <dsp:sp modelId="{21469BED-9855-664C-AE02-2FD265E9449B}">
      <dsp:nvSpPr>
        <dsp:cNvPr id="0" name=""/>
        <dsp:cNvSpPr/>
      </dsp:nvSpPr>
      <dsp:spPr>
        <a:xfrm>
          <a:off x="326762" y="1939756"/>
          <a:ext cx="1589194" cy="1360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Problem Statement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Communication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Story telling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Feedback</a:t>
          </a:r>
        </a:p>
      </dsp:txBody>
      <dsp:txXfrm>
        <a:off x="366618" y="1979612"/>
        <a:ext cx="1509482" cy="1281088"/>
      </dsp:txXfrm>
    </dsp:sp>
    <dsp:sp modelId="{A29D8B62-44C4-8D40-9FEB-8732996ED711}">
      <dsp:nvSpPr>
        <dsp:cNvPr id="0" name=""/>
        <dsp:cNvSpPr/>
      </dsp:nvSpPr>
      <dsp:spPr>
        <a:xfrm>
          <a:off x="1831375" y="1540324"/>
          <a:ext cx="510742" cy="3956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/>
        </a:p>
      </dsp:txBody>
      <dsp:txXfrm>
        <a:off x="1831375" y="1619457"/>
        <a:ext cx="392043" cy="237397"/>
      </dsp:txXfrm>
    </dsp:sp>
    <dsp:sp modelId="{36661558-EBBF-A645-BD24-9D6723DC5C05}">
      <dsp:nvSpPr>
        <dsp:cNvPr id="0" name=""/>
        <dsp:cNvSpPr/>
      </dsp:nvSpPr>
      <dsp:spPr>
        <a:xfrm>
          <a:off x="2554124" y="1536556"/>
          <a:ext cx="1589194" cy="60480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Analyse</a:t>
          </a:r>
        </a:p>
      </dsp:txBody>
      <dsp:txXfrm>
        <a:off x="2554124" y="1536556"/>
        <a:ext cx="1589194" cy="403200"/>
      </dsp:txXfrm>
    </dsp:sp>
    <dsp:sp modelId="{E5C89D1C-D555-C94B-BB25-AAF0F54604D8}">
      <dsp:nvSpPr>
        <dsp:cNvPr id="0" name=""/>
        <dsp:cNvSpPr/>
      </dsp:nvSpPr>
      <dsp:spPr>
        <a:xfrm>
          <a:off x="2879621" y="1939756"/>
          <a:ext cx="1589194" cy="1360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Analytics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Dashboarding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Performance metrics</a:t>
          </a:r>
        </a:p>
      </dsp:txBody>
      <dsp:txXfrm>
        <a:off x="2919477" y="1979612"/>
        <a:ext cx="1509482" cy="1281088"/>
      </dsp:txXfrm>
    </dsp:sp>
    <dsp:sp modelId="{F16BEB3A-BA2C-B449-9540-423395D66F8C}">
      <dsp:nvSpPr>
        <dsp:cNvPr id="0" name=""/>
        <dsp:cNvSpPr/>
      </dsp:nvSpPr>
      <dsp:spPr>
        <a:xfrm>
          <a:off x="4384234" y="1540324"/>
          <a:ext cx="510742" cy="3956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/>
        </a:p>
      </dsp:txBody>
      <dsp:txXfrm>
        <a:off x="4384234" y="1619457"/>
        <a:ext cx="392043" cy="237397"/>
      </dsp:txXfrm>
    </dsp:sp>
    <dsp:sp modelId="{F77A9352-BC14-C943-93F6-5F0D65F0D5B3}">
      <dsp:nvSpPr>
        <dsp:cNvPr id="0" name=""/>
        <dsp:cNvSpPr/>
      </dsp:nvSpPr>
      <dsp:spPr>
        <a:xfrm>
          <a:off x="5106983" y="1536556"/>
          <a:ext cx="1589194" cy="604800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Gather</a:t>
          </a:r>
        </a:p>
      </dsp:txBody>
      <dsp:txXfrm>
        <a:off x="5106983" y="1536556"/>
        <a:ext cx="1589194" cy="403200"/>
      </dsp:txXfrm>
    </dsp:sp>
    <dsp:sp modelId="{EC940006-373D-704A-A856-7B7DC23770F2}">
      <dsp:nvSpPr>
        <dsp:cNvPr id="0" name=""/>
        <dsp:cNvSpPr/>
      </dsp:nvSpPr>
      <dsp:spPr>
        <a:xfrm>
          <a:off x="5432481" y="1939756"/>
          <a:ext cx="1589194" cy="1360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Project landscape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Data Processing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Data Storing</a:t>
          </a:r>
        </a:p>
      </dsp:txBody>
      <dsp:txXfrm>
        <a:off x="5472337" y="1979612"/>
        <a:ext cx="1509482" cy="1281088"/>
      </dsp:txXfrm>
    </dsp:sp>
    <dsp:sp modelId="{D24F9C7D-EE2B-1F4B-B81C-880F81CFBC08}">
      <dsp:nvSpPr>
        <dsp:cNvPr id="0" name=""/>
        <dsp:cNvSpPr/>
      </dsp:nvSpPr>
      <dsp:spPr>
        <a:xfrm>
          <a:off x="6937094" y="1540324"/>
          <a:ext cx="510742" cy="395663"/>
        </a:xfrm>
        <a:prstGeom prst="rightArrow">
          <a:avLst>
            <a:gd name="adj1" fmla="val 60000"/>
            <a:gd name="adj2" fmla="val 5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GB" sz="1100" kern="1200"/>
        </a:p>
      </dsp:txBody>
      <dsp:txXfrm>
        <a:off x="6937094" y="1619457"/>
        <a:ext cx="392043" cy="237397"/>
      </dsp:txXfrm>
    </dsp:sp>
    <dsp:sp modelId="{0F69A6B9-665C-1A4E-A55E-052673D102B6}">
      <dsp:nvSpPr>
        <dsp:cNvPr id="0" name=""/>
        <dsp:cNvSpPr/>
      </dsp:nvSpPr>
      <dsp:spPr>
        <a:xfrm>
          <a:off x="7659842" y="1536556"/>
          <a:ext cx="1589194" cy="604800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568" tIns="99568" rIns="99568" bIns="53340" numCol="1" spcCol="1270" anchor="t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400" kern="1200" dirty="0"/>
            <a:t>Deploy</a:t>
          </a:r>
        </a:p>
      </dsp:txBody>
      <dsp:txXfrm>
        <a:off x="7659842" y="1536556"/>
        <a:ext cx="1589194" cy="403200"/>
      </dsp:txXfrm>
    </dsp:sp>
    <dsp:sp modelId="{27E1F442-5143-B74B-9D2F-DE9B384BEEEB}">
      <dsp:nvSpPr>
        <dsp:cNvPr id="0" name=""/>
        <dsp:cNvSpPr/>
      </dsp:nvSpPr>
      <dsp:spPr>
        <a:xfrm>
          <a:off x="7985340" y="1939756"/>
          <a:ext cx="1589194" cy="1360800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568" tIns="99568" rIns="99568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Project management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1400" kern="1200" dirty="0"/>
            <a:t>Version control</a:t>
          </a:r>
        </a:p>
      </dsp:txBody>
      <dsp:txXfrm>
        <a:off x="8025196" y="1979612"/>
        <a:ext cx="1509482" cy="12810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107A12-90CC-E044-BD1A-B053CB2BD0C4}">
      <dsp:nvSpPr>
        <dsp:cNvPr id="0" name=""/>
        <dsp:cNvSpPr/>
      </dsp:nvSpPr>
      <dsp:spPr>
        <a:xfrm>
          <a:off x="0" y="1451133"/>
          <a:ext cx="9575800" cy="1934844"/>
        </a:xfrm>
        <a:prstGeom prst="notchedRightArrow">
          <a:avLst/>
        </a:prstGeom>
        <a:solidFill>
          <a:schemeClr val="accent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ED1283-2E7E-A04E-A73F-6C814E3B8E5E}">
      <dsp:nvSpPr>
        <dsp:cNvPr id="0" name=""/>
        <dsp:cNvSpPr/>
      </dsp:nvSpPr>
      <dsp:spPr>
        <a:xfrm>
          <a:off x="2367" y="0"/>
          <a:ext cx="1378157" cy="1934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Project Identification</a:t>
          </a:r>
        </a:p>
      </dsp:txBody>
      <dsp:txXfrm>
        <a:off x="2367" y="0"/>
        <a:ext cx="1378157" cy="1934844"/>
      </dsp:txXfrm>
    </dsp:sp>
    <dsp:sp modelId="{1D8361AA-7FD4-8D4E-B41B-C371ACDC855D}">
      <dsp:nvSpPr>
        <dsp:cNvPr id="0" name=""/>
        <dsp:cNvSpPr/>
      </dsp:nvSpPr>
      <dsp:spPr>
        <a:xfrm>
          <a:off x="449590" y="2176700"/>
          <a:ext cx="483711" cy="48371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21D8898-ADFB-D547-B12C-BF44FE12ECF6}">
      <dsp:nvSpPr>
        <dsp:cNvPr id="0" name=""/>
        <dsp:cNvSpPr/>
      </dsp:nvSpPr>
      <dsp:spPr>
        <a:xfrm>
          <a:off x="1449432" y="2902267"/>
          <a:ext cx="1378157" cy="1934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Planning</a:t>
          </a:r>
        </a:p>
      </dsp:txBody>
      <dsp:txXfrm>
        <a:off x="1449432" y="2902267"/>
        <a:ext cx="1378157" cy="1934844"/>
      </dsp:txXfrm>
    </dsp:sp>
    <dsp:sp modelId="{8AA63338-9C46-6043-9A51-53D6C3757DCF}">
      <dsp:nvSpPr>
        <dsp:cNvPr id="0" name=""/>
        <dsp:cNvSpPr/>
      </dsp:nvSpPr>
      <dsp:spPr>
        <a:xfrm>
          <a:off x="1896655" y="2176700"/>
          <a:ext cx="483711" cy="48371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67DD1A7-B2C1-7043-A9B5-370CD5D82FF4}">
      <dsp:nvSpPr>
        <dsp:cNvPr id="0" name=""/>
        <dsp:cNvSpPr/>
      </dsp:nvSpPr>
      <dsp:spPr>
        <a:xfrm>
          <a:off x="2896498" y="0"/>
          <a:ext cx="1378157" cy="1934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Data Cleaning &amp; Processing</a:t>
          </a:r>
        </a:p>
      </dsp:txBody>
      <dsp:txXfrm>
        <a:off x="2896498" y="0"/>
        <a:ext cx="1378157" cy="1934844"/>
      </dsp:txXfrm>
    </dsp:sp>
    <dsp:sp modelId="{83E8AED2-E62F-A84E-A952-10B3A94F611B}">
      <dsp:nvSpPr>
        <dsp:cNvPr id="0" name=""/>
        <dsp:cNvSpPr/>
      </dsp:nvSpPr>
      <dsp:spPr>
        <a:xfrm>
          <a:off x="3343721" y="2176700"/>
          <a:ext cx="483711" cy="483711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EEE8FAF-2C1A-4B44-8843-355C86BEE881}">
      <dsp:nvSpPr>
        <dsp:cNvPr id="0" name=""/>
        <dsp:cNvSpPr/>
      </dsp:nvSpPr>
      <dsp:spPr>
        <a:xfrm>
          <a:off x="4343563" y="2902267"/>
          <a:ext cx="1378157" cy="1934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Exploratory analysis</a:t>
          </a:r>
        </a:p>
      </dsp:txBody>
      <dsp:txXfrm>
        <a:off x="4343563" y="2902267"/>
        <a:ext cx="1378157" cy="1934844"/>
      </dsp:txXfrm>
    </dsp:sp>
    <dsp:sp modelId="{B4A7022A-662C-DD40-BE83-8644330989A4}">
      <dsp:nvSpPr>
        <dsp:cNvPr id="0" name=""/>
        <dsp:cNvSpPr/>
      </dsp:nvSpPr>
      <dsp:spPr>
        <a:xfrm>
          <a:off x="4790787" y="2176700"/>
          <a:ext cx="483711" cy="48371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4F5CB32-19CF-5D44-8A7B-9CEFE433BA5A}">
      <dsp:nvSpPr>
        <dsp:cNvPr id="0" name=""/>
        <dsp:cNvSpPr/>
      </dsp:nvSpPr>
      <dsp:spPr>
        <a:xfrm>
          <a:off x="5790629" y="0"/>
          <a:ext cx="1378157" cy="1934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b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 Advanced analytics</a:t>
          </a:r>
        </a:p>
      </dsp:txBody>
      <dsp:txXfrm>
        <a:off x="5790629" y="0"/>
        <a:ext cx="1378157" cy="1934844"/>
      </dsp:txXfrm>
    </dsp:sp>
    <dsp:sp modelId="{0BA27C17-C205-2649-988A-77EFD022F8B6}">
      <dsp:nvSpPr>
        <dsp:cNvPr id="0" name=""/>
        <dsp:cNvSpPr/>
      </dsp:nvSpPr>
      <dsp:spPr>
        <a:xfrm>
          <a:off x="6237852" y="2176700"/>
          <a:ext cx="483711" cy="483711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FEA7367-78A1-1140-8140-DB8E61D744B8}">
      <dsp:nvSpPr>
        <dsp:cNvPr id="0" name=""/>
        <dsp:cNvSpPr/>
      </dsp:nvSpPr>
      <dsp:spPr>
        <a:xfrm>
          <a:off x="7237695" y="2902267"/>
          <a:ext cx="1378157" cy="193484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t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Deployment &amp; Retrospectives</a:t>
          </a:r>
        </a:p>
      </dsp:txBody>
      <dsp:txXfrm>
        <a:off x="7237695" y="2902267"/>
        <a:ext cx="1378157" cy="1934844"/>
      </dsp:txXfrm>
    </dsp:sp>
    <dsp:sp modelId="{35DE800B-546D-4D43-9B80-3C7C32A86CB0}">
      <dsp:nvSpPr>
        <dsp:cNvPr id="0" name=""/>
        <dsp:cNvSpPr/>
      </dsp:nvSpPr>
      <dsp:spPr>
        <a:xfrm>
          <a:off x="7684918" y="2176700"/>
          <a:ext cx="483711" cy="483711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C21250-181A-0543-94C5-DCDAF5DEF2EA}" type="datetimeFigureOut">
              <a:rPr lang="en-US" smtClean="0"/>
              <a:t>9/20/24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90563" y="1143000"/>
            <a:ext cx="54768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EB8207E-60B1-7D44-93B8-66F04C283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814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microsoft.com/office/2007/relationships/hdphoto" Target="../media/hdphoto3.wdp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Relationship Id="rId4" Type="http://schemas.microsoft.com/office/2007/relationships/hdphoto" Target="../media/hdphoto4.wdp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6ABAD695-2703-4899-FB2F-8D451320F400}"/>
              </a:ext>
            </a:extLst>
          </p:cNvPr>
          <p:cNvSpPr/>
          <p:nvPr userDrawn="1"/>
        </p:nvSpPr>
        <p:spPr>
          <a:xfrm>
            <a:off x="7920304" y="2484783"/>
            <a:ext cx="4891235" cy="5009321"/>
          </a:xfrm>
          <a:custGeom>
            <a:avLst/>
            <a:gdLst>
              <a:gd name="connsiteX0" fmla="*/ 2157974 w 4891235"/>
              <a:gd name="connsiteY0" fmla="*/ 99391 h 5009321"/>
              <a:gd name="connsiteX1" fmla="*/ 2098339 w 4891235"/>
              <a:gd name="connsiteY1" fmla="*/ 49695 h 5009321"/>
              <a:gd name="connsiteX2" fmla="*/ 2038705 w 4891235"/>
              <a:gd name="connsiteY2" fmla="*/ 168965 h 5009321"/>
              <a:gd name="connsiteX3" fmla="*/ 1939313 w 4891235"/>
              <a:gd name="connsiteY3" fmla="*/ 208721 h 5009321"/>
              <a:gd name="connsiteX4" fmla="*/ 1820044 w 4891235"/>
              <a:gd name="connsiteY4" fmla="*/ 258417 h 5009321"/>
              <a:gd name="connsiteX5" fmla="*/ 1780287 w 4891235"/>
              <a:gd name="connsiteY5" fmla="*/ 278295 h 5009321"/>
              <a:gd name="connsiteX6" fmla="*/ 1740531 w 4891235"/>
              <a:gd name="connsiteY6" fmla="*/ 288234 h 5009321"/>
              <a:gd name="connsiteX7" fmla="*/ 1710713 w 4891235"/>
              <a:gd name="connsiteY7" fmla="*/ 308113 h 5009321"/>
              <a:gd name="connsiteX8" fmla="*/ 1651079 w 4891235"/>
              <a:gd name="connsiteY8" fmla="*/ 337930 h 5009321"/>
              <a:gd name="connsiteX9" fmla="*/ 1631200 w 4891235"/>
              <a:gd name="connsiteY9" fmla="*/ 357808 h 5009321"/>
              <a:gd name="connsiteX10" fmla="*/ 1601383 w 4891235"/>
              <a:gd name="connsiteY10" fmla="*/ 377687 h 5009321"/>
              <a:gd name="connsiteX11" fmla="*/ 1561626 w 4891235"/>
              <a:gd name="connsiteY11" fmla="*/ 407504 h 5009321"/>
              <a:gd name="connsiteX12" fmla="*/ 1531809 w 4891235"/>
              <a:gd name="connsiteY12" fmla="*/ 427382 h 5009321"/>
              <a:gd name="connsiteX13" fmla="*/ 1492053 w 4891235"/>
              <a:gd name="connsiteY13" fmla="*/ 457200 h 5009321"/>
              <a:gd name="connsiteX14" fmla="*/ 1432418 w 4891235"/>
              <a:gd name="connsiteY14" fmla="*/ 496956 h 5009321"/>
              <a:gd name="connsiteX15" fmla="*/ 1392661 w 4891235"/>
              <a:gd name="connsiteY15" fmla="*/ 526774 h 5009321"/>
              <a:gd name="connsiteX16" fmla="*/ 1352905 w 4891235"/>
              <a:gd name="connsiteY16" fmla="*/ 546652 h 5009321"/>
              <a:gd name="connsiteX17" fmla="*/ 1333026 w 4891235"/>
              <a:gd name="connsiteY17" fmla="*/ 566530 h 5009321"/>
              <a:gd name="connsiteX18" fmla="*/ 1233635 w 4891235"/>
              <a:gd name="connsiteY18" fmla="*/ 616226 h 5009321"/>
              <a:gd name="connsiteX19" fmla="*/ 1193879 w 4891235"/>
              <a:gd name="connsiteY19" fmla="*/ 646043 h 5009321"/>
              <a:gd name="connsiteX20" fmla="*/ 1114366 w 4891235"/>
              <a:gd name="connsiteY20" fmla="*/ 685800 h 5009321"/>
              <a:gd name="connsiteX21" fmla="*/ 1054731 w 4891235"/>
              <a:gd name="connsiteY21" fmla="*/ 725556 h 5009321"/>
              <a:gd name="connsiteX22" fmla="*/ 1024913 w 4891235"/>
              <a:gd name="connsiteY22" fmla="*/ 745434 h 5009321"/>
              <a:gd name="connsiteX23" fmla="*/ 995096 w 4891235"/>
              <a:gd name="connsiteY23" fmla="*/ 775252 h 5009321"/>
              <a:gd name="connsiteX24" fmla="*/ 955339 w 4891235"/>
              <a:gd name="connsiteY24" fmla="*/ 795130 h 5009321"/>
              <a:gd name="connsiteX25" fmla="*/ 925522 w 4891235"/>
              <a:gd name="connsiteY25" fmla="*/ 815008 h 5009321"/>
              <a:gd name="connsiteX26" fmla="*/ 885766 w 4891235"/>
              <a:gd name="connsiteY26" fmla="*/ 834887 h 5009321"/>
              <a:gd name="connsiteX27" fmla="*/ 865887 w 4891235"/>
              <a:gd name="connsiteY27" fmla="*/ 854765 h 5009321"/>
              <a:gd name="connsiteX28" fmla="*/ 766496 w 4891235"/>
              <a:gd name="connsiteY28" fmla="*/ 914400 h 5009321"/>
              <a:gd name="connsiteX29" fmla="*/ 706861 w 4891235"/>
              <a:gd name="connsiteY29" fmla="*/ 974034 h 5009321"/>
              <a:gd name="connsiteX30" fmla="*/ 627348 w 4891235"/>
              <a:gd name="connsiteY30" fmla="*/ 1063487 h 5009321"/>
              <a:gd name="connsiteX31" fmla="*/ 577653 w 4891235"/>
              <a:gd name="connsiteY31" fmla="*/ 1113182 h 5009321"/>
              <a:gd name="connsiteX32" fmla="*/ 488200 w 4891235"/>
              <a:gd name="connsiteY32" fmla="*/ 1192695 h 5009321"/>
              <a:gd name="connsiteX33" fmla="*/ 458383 w 4891235"/>
              <a:gd name="connsiteY33" fmla="*/ 1232452 h 5009321"/>
              <a:gd name="connsiteX34" fmla="*/ 408687 w 4891235"/>
              <a:gd name="connsiteY34" fmla="*/ 1282147 h 5009321"/>
              <a:gd name="connsiteX35" fmla="*/ 388809 w 4891235"/>
              <a:gd name="connsiteY35" fmla="*/ 1311965 h 5009321"/>
              <a:gd name="connsiteX36" fmla="*/ 349053 w 4891235"/>
              <a:gd name="connsiteY36" fmla="*/ 1351721 h 5009321"/>
              <a:gd name="connsiteX37" fmla="*/ 319235 w 4891235"/>
              <a:gd name="connsiteY37" fmla="*/ 1401417 h 5009321"/>
              <a:gd name="connsiteX38" fmla="*/ 289418 w 4891235"/>
              <a:gd name="connsiteY38" fmla="*/ 1441174 h 5009321"/>
              <a:gd name="connsiteX39" fmla="*/ 239722 w 4891235"/>
              <a:gd name="connsiteY39" fmla="*/ 1520687 h 5009321"/>
              <a:gd name="connsiteX40" fmla="*/ 199966 w 4891235"/>
              <a:gd name="connsiteY40" fmla="*/ 1580321 h 5009321"/>
              <a:gd name="connsiteX41" fmla="*/ 140331 w 4891235"/>
              <a:gd name="connsiteY41" fmla="*/ 1689652 h 5009321"/>
              <a:gd name="connsiteX42" fmla="*/ 130392 w 4891235"/>
              <a:gd name="connsiteY42" fmla="*/ 1719469 h 5009321"/>
              <a:gd name="connsiteX43" fmla="*/ 110513 w 4891235"/>
              <a:gd name="connsiteY43" fmla="*/ 1798982 h 5009321"/>
              <a:gd name="connsiteX44" fmla="*/ 90635 w 4891235"/>
              <a:gd name="connsiteY44" fmla="*/ 1858617 h 5009321"/>
              <a:gd name="connsiteX45" fmla="*/ 80696 w 4891235"/>
              <a:gd name="connsiteY45" fmla="*/ 1888434 h 5009321"/>
              <a:gd name="connsiteX46" fmla="*/ 50879 w 4891235"/>
              <a:gd name="connsiteY46" fmla="*/ 1977887 h 5009321"/>
              <a:gd name="connsiteX47" fmla="*/ 40939 w 4891235"/>
              <a:gd name="connsiteY47" fmla="*/ 2037521 h 5009321"/>
              <a:gd name="connsiteX48" fmla="*/ 31000 w 4891235"/>
              <a:gd name="connsiteY48" fmla="*/ 2067339 h 5009321"/>
              <a:gd name="connsiteX49" fmla="*/ 21061 w 4891235"/>
              <a:gd name="connsiteY49" fmla="*/ 2156791 h 5009321"/>
              <a:gd name="connsiteX50" fmla="*/ 11122 w 4891235"/>
              <a:gd name="connsiteY50" fmla="*/ 2206487 h 5009321"/>
              <a:gd name="connsiteX51" fmla="*/ 11122 w 4891235"/>
              <a:gd name="connsiteY51" fmla="*/ 2902226 h 5009321"/>
              <a:gd name="connsiteX52" fmla="*/ 1183 w 4891235"/>
              <a:gd name="connsiteY52" fmla="*/ 3170582 h 5009321"/>
              <a:gd name="connsiteX53" fmla="*/ 11122 w 4891235"/>
              <a:gd name="connsiteY53" fmla="*/ 3508513 h 5009321"/>
              <a:gd name="connsiteX54" fmla="*/ 21061 w 4891235"/>
              <a:gd name="connsiteY54" fmla="*/ 3617843 h 5009321"/>
              <a:gd name="connsiteX55" fmla="*/ 40939 w 4891235"/>
              <a:gd name="connsiteY55" fmla="*/ 3866321 h 5009321"/>
              <a:gd name="connsiteX56" fmla="*/ 50879 w 4891235"/>
              <a:gd name="connsiteY56" fmla="*/ 3945834 h 5009321"/>
              <a:gd name="connsiteX57" fmla="*/ 70757 w 4891235"/>
              <a:gd name="connsiteY57" fmla="*/ 4005469 h 5009321"/>
              <a:gd name="connsiteX58" fmla="*/ 80696 w 4891235"/>
              <a:gd name="connsiteY58" fmla="*/ 4045226 h 5009321"/>
              <a:gd name="connsiteX59" fmla="*/ 100574 w 4891235"/>
              <a:gd name="connsiteY59" fmla="*/ 4084982 h 5009321"/>
              <a:gd name="connsiteX60" fmla="*/ 130392 w 4891235"/>
              <a:gd name="connsiteY60" fmla="*/ 4154556 h 5009321"/>
              <a:gd name="connsiteX61" fmla="*/ 150270 w 4891235"/>
              <a:gd name="connsiteY61" fmla="*/ 4184374 h 5009321"/>
              <a:gd name="connsiteX62" fmla="*/ 190026 w 4891235"/>
              <a:gd name="connsiteY62" fmla="*/ 4263887 h 5009321"/>
              <a:gd name="connsiteX63" fmla="*/ 239722 w 4891235"/>
              <a:gd name="connsiteY63" fmla="*/ 4323521 h 5009321"/>
              <a:gd name="connsiteX64" fmla="*/ 259600 w 4891235"/>
              <a:gd name="connsiteY64" fmla="*/ 4353339 h 5009321"/>
              <a:gd name="connsiteX65" fmla="*/ 319235 w 4891235"/>
              <a:gd name="connsiteY65" fmla="*/ 4393095 h 5009321"/>
              <a:gd name="connsiteX66" fmla="*/ 378870 w 4891235"/>
              <a:gd name="connsiteY66" fmla="*/ 4432852 h 5009321"/>
              <a:gd name="connsiteX67" fmla="*/ 408687 w 4891235"/>
              <a:gd name="connsiteY67" fmla="*/ 4452730 h 5009321"/>
              <a:gd name="connsiteX68" fmla="*/ 448444 w 4891235"/>
              <a:gd name="connsiteY68" fmla="*/ 4502426 h 5009321"/>
              <a:gd name="connsiteX69" fmla="*/ 508079 w 4891235"/>
              <a:gd name="connsiteY69" fmla="*/ 4552121 h 5009321"/>
              <a:gd name="connsiteX70" fmla="*/ 527957 w 4891235"/>
              <a:gd name="connsiteY70" fmla="*/ 4572000 h 5009321"/>
              <a:gd name="connsiteX71" fmla="*/ 607470 w 4891235"/>
              <a:gd name="connsiteY71" fmla="*/ 4631634 h 5009321"/>
              <a:gd name="connsiteX72" fmla="*/ 677044 w 4891235"/>
              <a:gd name="connsiteY72" fmla="*/ 4661452 h 5009321"/>
              <a:gd name="connsiteX73" fmla="*/ 736679 w 4891235"/>
              <a:gd name="connsiteY73" fmla="*/ 4691269 h 5009321"/>
              <a:gd name="connsiteX74" fmla="*/ 776435 w 4891235"/>
              <a:gd name="connsiteY74" fmla="*/ 4711147 h 5009321"/>
              <a:gd name="connsiteX75" fmla="*/ 855948 w 4891235"/>
              <a:gd name="connsiteY75" fmla="*/ 4721087 h 5009321"/>
              <a:gd name="connsiteX76" fmla="*/ 945400 w 4891235"/>
              <a:gd name="connsiteY76" fmla="*/ 4740965 h 5009321"/>
              <a:gd name="connsiteX77" fmla="*/ 1164061 w 4891235"/>
              <a:gd name="connsiteY77" fmla="*/ 4760843 h 5009321"/>
              <a:gd name="connsiteX78" fmla="*/ 1333026 w 4891235"/>
              <a:gd name="connsiteY78" fmla="*/ 4770782 h 5009321"/>
              <a:gd name="connsiteX79" fmla="*/ 1482113 w 4891235"/>
              <a:gd name="connsiteY79" fmla="*/ 4780721 h 5009321"/>
              <a:gd name="connsiteX80" fmla="*/ 1641139 w 4891235"/>
              <a:gd name="connsiteY80" fmla="*/ 4800600 h 5009321"/>
              <a:gd name="connsiteX81" fmla="*/ 1849861 w 4891235"/>
              <a:gd name="connsiteY81" fmla="*/ 4840356 h 5009321"/>
              <a:gd name="connsiteX82" fmla="*/ 1939313 w 4891235"/>
              <a:gd name="connsiteY82" fmla="*/ 4850295 h 5009321"/>
              <a:gd name="connsiteX83" fmla="*/ 2078461 w 4891235"/>
              <a:gd name="connsiteY83" fmla="*/ 4870174 h 5009321"/>
              <a:gd name="connsiteX84" fmla="*/ 2138096 w 4891235"/>
              <a:gd name="connsiteY84" fmla="*/ 4890052 h 5009321"/>
              <a:gd name="connsiteX85" fmla="*/ 2197731 w 4891235"/>
              <a:gd name="connsiteY85" fmla="*/ 4899991 h 5009321"/>
              <a:gd name="connsiteX86" fmla="*/ 2247426 w 4891235"/>
              <a:gd name="connsiteY86" fmla="*/ 4909930 h 5009321"/>
              <a:gd name="connsiteX87" fmla="*/ 2287183 w 4891235"/>
              <a:gd name="connsiteY87" fmla="*/ 4919869 h 5009321"/>
              <a:gd name="connsiteX88" fmla="*/ 2476026 w 4891235"/>
              <a:gd name="connsiteY88" fmla="*/ 4949687 h 5009321"/>
              <a:gd name="connsiteX89" fmla="*/ 2595296 w 4891235"/>
              <a:gd name="connsiteY89" fmla="*/ 4969565 h 5009321"/>
              <a:gd name="connsiteX90" fmla="*/ 3002800 w 4891235"/>
              <a:gd name="connsiteY90" fmla="*/ 4989443 h 5009321"/>
              <a:gd name="connsiteX91" fmla="*/ 3261218 w 4891235"/>
              <a:gd name="connsiteY91" fmla="*/ 4999382 h 5009321"/>
              <a:gd name="connsiteX92" fmla="*/ 3867505 w 4891235"/>
              <a:gd name="connsiteY92" fmla="*/ 5009321 h 5009321"/>
              <a:gd name="connsiteX93" fmla="*/ 4304826 w 4891235"/>
              <a:gd name="connsiteY93" fmla="*/ 4989443 h 5009321"/>
              <a:gd name="connsiteX94" fmla="*/ 4384339 w 4891235"/>
              <a:gd name="connsiteY94" fmla="*/ 4969565 h 5009321"/>
              <a:gd name="connsiteX95" fmla="*/ 4434035 w 4891235"/>
              <a:gd name="connsiteY95" fmla="*/ 4959626 h 5009321"/>
              <a:gd name="connsiteX96" fmla="*/ 4513548 w 4891235"/>
              <a:gd name="connsiteY96" fmla="*/ 4939747 h 5009321"/>
              <a:gd name="connsiteX97" fmla="*/ 4563244 w 4891235"/>
              <a:gd name="connsiteY97" fmla="*/ 4909930 h 5009321"/>
              <a:gd name="connsiteX98" fmla="*/ 4603000 w 4891235"/>
              <a:gd name="connsiteY98" fmla="*/ 4890052 h 5009321"/>
              <a:gd name="connsiteX99" fmla="*/ 4692453 w 4891235"/>
              <a:gd name="connsiteY99" fmla="*/ 4840356 h 5009321"/>
              <a:gd name="connsiteX100" fmla="*/ 4742148 w 4891235"/>
              <a:gd name="connsiteY100" fmla="*/ 4770782 h 5009321"/>
              <a:gd name="connsiteX101" fmla="*/ 4771966 w 4891235"/>
              <a:gd name="connsiteY101" fmla="*/ 4631634 h 5009321"/>
              <a:gd name="connsiteX102" fmla="*/ 4781905 w 4891235"/>
              <a:gd name="connsiteY102" fmla="*/ 4472608 h 5009321"/>
              <a:gd name="connsiteX103" fmla="*/ 4801783 w 4891235"/>
              <a:gd name="connsiteY103" fmla="*/ 4353339 h 5009321"/>
              <a:gd name="connsiteX104" fmla="*/ 4811722 w 4891235"/>
              <a:gd name="connsiteY104" fmla="*/ 4293704 h 5009321"/>
              <a:gd name="connsiteX105" fmla="*/ 4841539 w 4891235"/>
              <a:gd name="connsiteY105" fmla="*/ 4214191 h 5009321"/>
              <a:gd name="connsiteX106" fmla="*/ 4851479 w 4891235"/>
              <a:gd name="connsiteY106" fmla="*/ 4184374 h 5009321"/>
              <a:gd name="connsiteX107" fmla="*/ 4861418 w 4891235"/>
              <a:gd name="connsiteY107" fmla="*/ 4134678 h 5009321"/>
              <a:gd name="connsiteX108" fmla="*/ 4881296 w 4891235"/>
              <a:gd name="connsiteY108" fmla="*/ 4075043 h 5009321"/>
              <a:gd name="connsiteX109" fmla="*/ 4891235 w 4891235"/>
              <a:gd name="connsiteY109" fmla="*/ 4015408 h 5009321"/>
              <a:gd name="connsiteX110" fmla="*/ 4871357 w 4891235"/>
              <a:gd name="connsiteY110" fmla="*/ 3717234 h 5009321"/>
              <a:gd name="connsiteX111" fmla="*/ 4841539 w 4891235"/>
              <a:gd name="connsiteY111" fmla="*/ 3597965 h 5009321"/>
              <a:gd name="connsiteX112" fmla="*/ 4831600 w 4891235"/>
              <a:gd name="connsiteY112" fmla="*/ 3548269 h 5009321"/>
              <a:gd name="connsiteX113" fmla="*/ 4801783 w 4891235"/>
              <a:gd name="connsiteY113" fmla="*/ 3468756 h 5009321"/>
              <a:gd name="connsiteX114" fmla="*/ 4791844 w 4891235"/>
              <a:gd name="connsiteY114" fmla="*/ 3409121 h 5009321"/>
              <a:gd name="connsiteX115" fmla="*/ 4762026 w 4891235"/>
              <a:gd name="connsiteY115" fmla="*/ 3289852 h 5009321"/>
              <a:gd name="connsiteX116" fmla="*/ 4732209 w 4891235"/>
              <a:gd name="connsiteY116" fmla="*/ 3120887 h 5009321"/>
              <a:gd name="connsiteX117" fmla="*/ 4722270 w 4891235"/>
              <a:gd name="connsiteY117" fmla="*/ 3091069 h 5009321"/>
              <a:gd name="connsiteX118" fmla="*/ 4682513 w 4891235"/>
              <a:gd name="connsiteY118" fmla="*/ 2932043 h 5009321"/>
              <a:gd name="connsiteX119" fmla="*/ 4672574 w 4891235"/>
              <a:gd name="connsiteY119" fmla="*/ 2902226 h 5009321"/>
              <a:gd name="connsiteX120" fmla="*/ 4642757 w 4891235"/>
              <a:gd name="connsiteY120" fmla="*/ 2792895 h 5009321"/>
              <a:gd name="connsiteX121" fmla="*/ 4612939 w 4891235"/>
              <a:gd name="connsiteY121" fmla="*/ 2713382 h 5009321"/>
              <a:gd name="connsiteX122" fmla="*/ 4603000 w 4891235"/>
              <a:gd name="connsiteY122" fmla="*/ 2663687 h 5009321"/>
              <a:gd name="connsiteX123" fmla="*/ 4563244 w 4891235"/>
              <a:gd name="connsiteY123" fmla="*/ 2534478 h 5009321"/>
              <a:gd name="connsiteX124" fmla="*/ 4543366 w 4891235"/>
              <a:gd name="connsiteY124" fmla="*/ 2395330 h 5009321"/>
              <a:gd name="connsiteX125" fmla="*/ 4523487 w 4891235"/>
              <a:gd name="connsiteY125" fmla="*/ 2216426 h 5009321"/>
              <a:gd name="connsiteX126" fmla="*/ 4493670 w 4891235"/>
              <a:gd name="connsiteY126" fmla="*/ 2077278 h 5009321"/>
              <a:gd name="connsiteX127" fmla="*/ 4483731 w 4891235"/>
              <a:gd name="connsiteY127" fmla="*/ 2047460 h 5009321"/>
              <a:gd name="connsiteX128" fmla="*/ 4443974 w 4891235"/>
              <a:gd name="connsiteY128" fmla="*/ 1967947 h 5009321"/>
              <a:gd name="connsiteX129" fmla="*/ 4414157 w 4891235"/>
              <a:gd name="connsiteY129" fmla="*/ 1898374 h 5009321"/>
              <a:gd name="connsiteX130" fmla="*/ 4404218 w 4891235"/>
              <a:gd name="connsiteY130" fmla="*/ 1868556 h 5009321"/>
              <a:gd name="connsiteX131" fmla="*/ 4374400 w 4891235"/>
              <a:gd name="connsiteY131" fmla="*/ 1838739 h 5009321"/>
              <a:gd name="connsiteX132" fmla="*/ 4314766 w 4891235"/>
              <a:gd name="connsiteY132" fmla="*/ 1729408 h 5009321"/>
              <a:gd name="connsiteX133" fmla="*/ 4245192 w 4891235"/>
              <a:gd name="connsiteY133" fmla="*/ 1630017 h 5009321"/>
              <a:gd name="connsiteX134" fmla="*/ 4215374 w 4891235"/>
              <a:gd name="connsiteY134" fmla="*/ 1600200 h 5009321"/>
              <a:gd name="connsiteX135" fmla="*/ 4155739 w 4891235"/>
              <a:gd name="connsiteY135" fmla="*/ 1520687 h 5009321"/>
              <a:gd name="connsiteX136" fmla="*/ 4096105 w 4891235"/>
              <a:gd name="connsiteY136" fmla="*/ 1461052 h 5009321"/>
              <a:gd name="connsiteX137" fmla="*/ 4026531 w 4891235"/>
              <a:gd name="connsiteY137" fmla="*/ 1371600 h 5009321"/>
              <a:gd name="connsiteX138" fmla="*/ 3956957 w 4891235"/>
              <a:gd name="connsiteY138" fmla="*/ 1302026 h 5009321"/>
              <a:gd name="connsiteX139" fmla="*/ 3817809 w 4891235"/>
              <a:gd name="connsiteY139" fmla="*/ 1162878 h 5009321"/>
              <a:gd name="connsiteX140" fmla="*/ 3738296 w 4891235"/>
              <a:gd name="connsiteY140" fmla="*/ 1083365 h 5009321"/>
              <a:gd name="connsiteX141" fmla="*/ 3708479 w 4891235"/>
              <a:gd name="connsiteY141" fmla="*/ 1043608 h 5009321"/>
              <a:gd name="connsiteX142" fmla="*/ 3638905 w 4891235"/>
              <a:gd name="connsiteY142" fmla="*/ 983974 h 5009321"/>
              <a:gd name="connsiteX143" fmla="*/ 3460000 w 4891235"/>
              <a:gd name="connsiteY143" fmla="*/ 805069 h 5009321"/>
              <a:gd name="connsiteX144" fmla="*/ 3350670 w 4891235"/>
              <a:gd name="connsiteY144" fmla="*/ 695739 h 5009321"/>
              <a:gd name="connsiteX145" fmla="*/ 3310913 w 4891235"/>
              <a:gd name="connsiteY145" fmla="*/ 655982 h 5009321"/>
              <a:gd name="connsiteX146" fmla="*/ 3251279 w 4891235"/>
              <a:gd name="connsiteY146" fmla="*/ 586408 h 5009321"/>
              <a:gd name="connsiteX147" fmla="*/ 3191644 w 4891235"/>
              <a:gd name="connsiteY147" fmla="*/ 536713 h 5009321"/>
              <a:gd name="connsiteX148" fmla="*/ 3052496 w 4891235"/>
              <a:gd name="connsiteY148" fmla="*/ 407504 h 5009321"/>
              <a:gd name="connsiteX149" fmla="*/ 3012739 w 4891235"/>
              <a:gd name="connsiteY149" fmla="*/ 377687 h 5009321"/>
              <a:gd name="connsiteX150" fmla="*/ 2933226 w 4891235"/>
              <a:gd name="connsiteY150" fmla="*/ 308113 h 5009321"/>
              <a:gd name="connsiteX151" fmla="*/ 2893470 w 4891235"/>
              <a:gd name="connsiteY151" fmla="*/ 288234 h 5009321"/>
              <a:gd name="connsiteX152" fmla="*/ 2833835 w 4891235"/>
              <a:gd name="connsiteY152" fmla="*/ 238539 h 5009321"/>
              <a:gd name="connsiteX153" fmla="*/ 2794079 w 4891235"/>
              <a:gd name="connsiteY153" fmla="*/ 218660 h 5009321"/>
              <a:gd name="connsiteX154" fmla="*/ 2674809 w 4891235"/>
              <a:gd name="connsiteY154" fmla="*/ 149087 h 5009321"/>
              <a:gd name="connsiteX155" fmla="*/ 2615174 w 4891235"/>
              <a:gd name="connsiteY155" fmla="*/ 99391 h 5009321"/>
              <a:gd name="connsiteX156" fmla="*/ 2525722 w 4891235"/>
              <a:gd name="connsiteY156" fmla="*/ 49695 h 5009321"/>
              <a:gd name="connsiteX157" fmla="*/ 2495905 w 4891235"/>
              <a:gd name="connsiteY157" fmla="*/ 19878 h 5009321"/>
              <a:gd name="connsiteX158" fmla="*/ 2436270 w 4891235"/>
              <a:gd name="connsiteY158" fmla="*/ 0 h 5009321"/>
              <a:gd name="connsiteX159" fmla="*/ 2297122 w 4891235"/>
              <a:gd name="connsiteY159" fmla="*/ 29817 h 5009321"/>
              <a:gd name="connsiteX160" fmla="*/ 2227548 w 4891235"/>
              <a:gd name="connsiteY160" fmla="*/ 39756 h 5009321"/>
              <a:gd name="connsiteX161" fmla="*/ 2197731 w 4891235"/>
              <a:gd name="connsiteY161" fmla="*/ 59634 h 5009321"/>
              <a:gd name="connsiteX162" fmla="*/ 2167913 w 4891235"/>
              <a:gd name="connsiteY162" fmla="*/ 69574 h 5009321"/>
              <a:gd name="connsiteX163" fmla="*/ 2157974 w 4891235"/>
              <a:gd name="connsiteY163" fmla="*/ 99391 h 500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</a:cxnLst>
            <a:rect l="l" t="t" r="r" b="b"/>
            <a:pathLst>
              <a:path w="4891235" h="5009321">
                <a:moveTo>
                  <a:pt x="2157974" y="99391"/>
                </a:moveTo>
                <a:cubicBezTo>
                  <a:pt x="2146378" y="96078"/>
                  <a:pt x="2120690" y="36657"/>
                  <a:pt x="2098339" y="49695"/>
                </a:cubicBezTo>
                <a:cubicBezTo>
                  <a:pt x="2059945" y="72092"/>
                  <a:pt x="2066472" y="134256"/>
                  <a:pt x="2038705" y="168965"/>
                </a:cubicBezTo>
                <a:cubicBezTo>
                  <a:pt x="2014189" y="199611"/>
                  <a:pt x="1971536" y="196637"/>
                  <a:pt x="1939313" y="208721"/>
                </a:cubicBezTo>
                <a:cubicBezTo>
                  <a:pt x="1898986" y="223844"/>
                  <a:pt x="1858567" y="239156"/>
                  <a:pt x="1820044" y="258417"/>
                </a:cubicBezTo>
                <a:cubicBezTo>
                  <a:pt x="1806792" y="265043"/>
                  <a:pt x="1794160" y="273093"/>
                  <a:pt x="1780287" y="278295"/>
                </a:cubicBezTo>
                <a:cubicBezTo>
                  <a:pt x="1767497" y="283091"/>
                  <a:pt x="1753783" y="284921"/>
                  <a:pt x="1740531" y="288234"/>
                </a:cubicBezTo>
                <a:cubicBezTo>
                  <a:pt x="1730592" y="294860"/>
                  <a:pt x="1721155" y="302312"/>
                  <a:pt x="1710713" y="308113"/>
                </a:cubicBezTo>
                <a:cubicBezTo>
                  <a:pt x="1691286" y="318906"/>
                  <a:pt x="1669925" y="326151"/>
                  <a:pt x="1651079" y="337930"/>
                </a:cubicBezTo>
                <a:cubicBezTo>
                  <a:pt x="1643133" y="342896"/>
                  <a:pt x="1638517" y="351954"/>
                  <a:pt x="1631200" y="357808"/>
                </a:cubicBezTo>
                <a:cubicBezTo>
                  <a:pt x="1621872" y="365270"/>
                  <a:pt x="1611103" y="370744"/>
                  <a:pt x="1601383" y="377687"/>
                </a:cubicBezTo>
                <a:cubicBezTo>
                  <a:pt x="1587903" y="387315"/>
                  <a:pt x="1575106" y="397876"/>
                  <a:pt x="1561626" y="407504"/>
                </a:cubicBezTo>
                <a:cubicBezTo>
                  <a:pt x="1551906" y="414447"/>
                  <a:pt x="1541529" y="420439"/>
                  <a:pt x="1531809" y="427382"/>
                </a:cubicBezTo>
                <a:cubicBezTo>
                  <a:pt x="1518329" y="437010"/>
                  <a:pt x="1505624" y="447700"/>
                  <a:pt x="1492053" y="457200"/>
                </a:cubicBezTo>
                <a:cubicBezTo>
                  <a:pt x="1472481" y="470900"/>
                  <a:pt x="1451530" y="482622"/>
                  <a:pt x="1432418" y="496956"/>
                </a:cubicBezTo>
                <a:cubicBezTo>
                  <a:pt x="1419166" y="506895"/>
                  <a:pt x="1406708" y="517994"/>
                  <a:pt x="1392661" y="526774"/>
                </a:cubicBezTo>
                <a:cubicBezTo>
                  <a:pt x="1380097" y="534627"/>
                  <a:pt x="1365233" y="538434"/>
                  <a:pt x="1352905" y="546652"/>
                </a:cubicBezTo>
                <a:cubicBezTo>
                  <a:pt x="1345108" y="551850"/>
                  <a:pt x="1341120" y="561808"/>
                  <a:pt x="1333026" y="566530"/>
                </a:cubicBezTo>
                <a:cubicBezTo>
                  <a:pt x="1301031" y="585194"/>
                  <a:pt x="1263268" y="594001"/>
                  <a:pt x="1233635" y="616226"/>
                </a:cubicBezTo>
                <a:cubicBezTo>
                  <a:pt x="1220383" y="626165"/>
                  <a:pt x="1208187" y="637696"/>
                  <a:pt x="1193879" y="646043"/>
                </a:cubicBezTo>
                <a:cubicBezTo>
                  <a:pt x="1168283" y="660974"/>
                  <a:pt x="1139022" y="669363"/>
                  <a:pt x="1114366" y="685800"/>
                </a:cubicBezTo>
                <a:lnTo>
                  <a:pt x="1054731" y="725556"/>
                </a:lnTo>
                <a:cubicBezTo>
                  <a:pt x="1044792" y="732182"/>
                  <a:pt x="1033360" y="736987"/>
                  <a:pt x="1024913" y="745434"/>
                </a:cubicBezTo>
                <a:cubicBezTo>
                  <a:pt x="1014974" y="755373"/>
                  <a:pt x="1006534" y="767082"/>
                  <a:pt x="995096" y="775252"/>
                </a:cubicBezTo>
                <a:cubicBezTo>
                  <a:pt x="983039" y="783864"/>
                  <a:pt x="968203" y="787779"/>
                  <a:pt x="955339" y="795130"/>
                </a:cubicBezTo>
                <a:cubicBezTo>
                  <a:pt x="944968" y="801056"/>
                  <a:pt x="935893" y="809081"/>
                  <a:pt x="925522" y="815008"/>
                </a:cubicBezTo>
                <a:cubicBezTo>
                  <a:pt x="912658" y="822359"/>
                  <a:pt x="898094" y="826668"/>
                  <a:pt x="885766" y="834887"/>
                </a:cubicBezTo>
                <a:cubicBezTo>
                  <a:pt x="877969" y="840085"/>
                  <a:pt x="873684" y="849567"/>
                  <a:pt x="865887" y="854765"/>
                </a:cubicBezTo>
                <a:cubicBezTo>
                  <a:pt x="818828" y="886137"/>
                  <a:pt x="815778" y="865118"/>
                  <a:pt x="766496" y="914400"/>
                </a:cubicBezTo>
                <a:cubicBezTo>
                  <a:pt x="746618" y="934278"/>
                  <a:pt x="722454" y="950643"/>
                  <a:pt x="706861" y="974034"/>
                </a:cubicBezTo>
                <a:cubicBezTo>
                  <a:pt x="671390" y="1027243"/>
                  <a:pt x="695430" y="995405"/>
                  <a:pt x="627348" y="1063487"/>
                </a:cubicBezTo>
                <a:cubicBezTo>
                  <a:pt x="610783" y="1080052"/>
                  <a:pt x="597145" y="1100188"/>
                  <a:pt x="577653" y="1113182"/>
                </a:cubicBezTo>
                <a:cubicBezTo>
                  <a:pt x="538909" y="1139011"/>
                  <a:pt x="522240" y="1147307"/>
                  <a:pt x="488200" y="1192695"/>
                </a:cubicBezTo>
                <a:cubicBezTo>
                  <a:pt x="478261" y="1205947"/>
                  <a:pt x="469388" y="1220071"/>
                  <a:pt x="458383" y="1232452"/>
                </a:cubicBezTo>
                <a:cubicBezTo>
                  <a:pt x="442819" y="1249961"/>
                  <a:pt x="421681" y="1262655"/>
                  <a:pt x="408687" y="1282147"/>
                </a:cubicBezTo>
                <a:cubicBezTo>
                  <a:pt x="402061" y="1292086"/>
                  <a:pt x="396583" y="1302895"/>
                  <a:pt x="388809" y="1311965"/>
                </a:cubicBezTo>
                <a:cubicBezTo>
                  <a:pt x="376613" y="1326194"/>
                  <a:pt x="360559" y="1336928"/>
                  <a:pt x="349053" y="1351721"/>
                </a:cubicBezTo>
                <a:cubicBezTo>
                  <a:pt x="337193" y="1366970"/>
                  <a:pt x="329951" y="1385343"/>
                  <a:pt x="319235" y="1401417"/>
                </a:cubicBezTo>
                <a:cubicBezTo>
                  <a:pt x="310046" y="1415200"/>
                  <a:pt x="298607" y="1427391"/>
                  <a:pt x="289418" y="1441174"/>
                </a:cubicBezTo>
                <a:cubicBezTo>
                  <a:pt x="272081" y="1467180"/>
                  <a:pt x="256502" y="1494318"/>
                  <a:pt x="239722" y="1520687"/>
                </a:cubicBezTo>
                <a:cubicBezTo>
                  <a:pt x="226896" y="1540842"/>
                  <a:pt x="213218" y="1560443"/>
                  <a:pt x="199966" y="1580321"/>
                </a:cubicBezTo>
                <a:cubicBezTo>
                  <a:pt x="175769" y="1616616"/>
                  <a:pt x="155365" y="1644549"/>
                  <a:pt x="140331" y="1689652"/>
                </a:cubicBezTo>
                <a:cubicBezTo>
                  <a:pt x="137018" y="1699591"/>
                  <a:pt x="133149" y="1709362"/>
                  <a:pt x="130392" y="1719469"/>
                </a:cubicBezTo>
                <a:cubicBezTo>
                  <a:pt x="123203" y="1745826"/>
                  <a:pt x="119152" y="1773064"/>
                  <a:pt x="110513" y="1798982"/>
                </a:cubicBezTo>
                <a:lnTo>
                  <a:pt x="90635" y="1858617"/>
                </a:lnTo>
                <a:cubicBezTo>
                  <a:pt x="87322" y="1868556"/>
                  <a:pt x="82751" y="1878161"/>
                  <a:pt x="80696" y="1888434"/>
                </a:cubicBezTo>
                <a:cubicBezTo>
                  <a:pt x="67851" y="1952659"/>
                  <a:pt x="78312" y="1923020"/>
                  <a:pt x="50879" y="1977887"/>
                </a:cubicBezTo>
                <a:cubicBezTo>
                  <a:pt x="47566" y="1997765"/>
                  <a:pt x="45311" y="2017849"/>
                  <a:pt x="40939" y="2037521"/>
                </a:cubicBezTo>
                <a:cubicBezTo>
                  <a:pt x="38666" y="2047748"/>
                  <a:pt x="32722" y="2057005"/>
                  <a:pt x="31000" y="2067339"/>
                </a:cubicBezTo>
                <a:cubicBezTo>
                  <a:pt x="26068" y="2096932"/>
                  <a:pt x="25304" y="2127092"/>
                  <a:pt x="21061" y="2156791"/>
                </a:cubicBezTo>
                <a:cubicBezTo>
                  <a:pt x="18672" y="2173515"/>
                  <a:pt x="14435" y="2189922"/>
                  <a:pt x="11122" y="2206487"/>
                </a:cubicBezTo>
                <a:cubicBezTo>
                  <a:pt x="-13903" y="2581873"/>
                  <a:pt x="11122" y="2143108"/>
                  <a:pt x="11122" y="2902226"/>
                </a:cubicBezTo>
                <a:cubicBezTo>
                  <a:pt x="11122" y="2991739"/>
                  <a:pt x="4496" y="3081130"/>
                  <a:pt x="1183" y="3170582"/>
                </a:cubicBezTo>
                <a:cubicBezTo>
                  <a:pt x="4496" y="3283226"/>
                  <a:pt x="6118" y="3395932"/>
                  <a:pt x="11122" y="3508513"/>
                </a:cubicBezTo>
                <a:cubicBezTo>
                  <a:pt x="12747" y="3545071"/>
                  <a:pt x="18358" y="3581349"/>
                  <a:pt x="21061" y="3617843"/>
                </a:cubicBezTo>
                <a:cubicBezTo>
                  <a:pt x="35976" y="3819199"/>
                  <a:pt x="23381" y="3717085"/>
                  <a:pt x="40939" y="3866321"/>
                </a:cubicBezTo>
                <a:cubicBezTo>
                  <a:pt x="44060" y="3892849"/>
                  <a:pt x="45282" y="3919716"/>
                  <a:pt x="50879" y="3945834"/>
                </a:cubicBezTo>
                <a:cubicBezTo>
                  <a:pt x="55269" y="3966322"/>
                  <a:pt x="65675" y="3985141"/>
                  <a:pt x="70757" y="4005469"/>
                </a:cubicBezTo>
                <a:cubicBezTo>
                  <a:pt x="74070" y="4018721"/>
                  <a:pt x="75900" y="4032436"/>
                  <a:pt x="80696" y="4045226"/>
                </a:cubicBezTo>
                <a:cubicBezTo>
                  <a:pt x="85898" y="4059099"/>
                  <a:pt x="94738" y="4071364"/>
                  <a:pt x="100574" y="4084982"/>
                </a:cubicBezTo>
                <a:cubicBezTo>
                  <a:pt x="124470" y="4140741"/>
                  <a:pt x="92715" y="4088621"/>
                  <a:pt x="130392" y="4154556"/>
                </a:cubicBezTo>
                <a:cubicBezTo>
                  <a:pt x="136319" y="4164928"/>
                  <a:pt x="144550" y="4173887"/>
                  <a:pt x="150270" y="4184374"/>
                </a:cubicBezTo>
                <a:cubicBezTo>
                  <a:pt x="164459" y="4210388"/>
                  <a:pt x="169072" y="4242934"/>
                  <a:pt x="190026" y="4263887"/>
                </a:cubicBezTo>
                <a:cubicBezTo>
                  <a:pt x="218277" y="4292136"/>
                  <a:pt x="210190" y="4282175"/>
                  <a:pt x="239722" y="4323521"/>
                </a:cubicBezTo>
                <a:cubicBezTo>
                  <a:pt x="246665" y="4333241"/>
                  <a:pt x="250610" y="4345473"/>
                  <a:pt x="259600" y="4353339"/>
                </a:cubicBezTo>
                <a:cubicBezTo>
                  <a:pt x="277580" y="4369071"/>
                  <a:pt x="299357" y="4379843"/>
                  <a:pt x="319235" y="4393095"/>
                </a:cubicBezTo>
                <a:lnTo>
                  <a:pt x="378870" y="4432852"/>
                </a:lnTo>
                <a:cubicBezTo>
                  <a:pt x="388809" y="4439478"/>
                  <a:pt x="400240" y="4444284"/>
                  <a:pt x="408687" y="4452730"/>
                </a:cubicBezTo>
                <a:cubicBezTo>
                  <a:pt x="466512" y="4510552"/>
                  <a:pt x="385764" y="4427208"/>
                  <a:pt x="448444" y="4502426"/>
                </a:cubicBezTo>
                <a:cubicBezTo>
                  <a:pt x="483860" y="4544926"/>
                  <a:pt x="468986" y="4520846"/>
                  <a:pt x="508079" y="4552121"/>
                </a:cubicBezTo>
                <a:cubicBezTo>
                  <a:pt x="515396" y="4557975"/>
                  <a:pt x="520640" y="4566146"/>
                  <a:pt x="527957" y="4572000"/>
                </a:cubicBezTo>
                <a:cubicBezTo>
                  <a:pt x="553827" y="4592696"/>
                  <a:pt x="576040" y="4621156"/>
                  <a:pt x="607470" y="4631634"/>
                </a:cubicBezTo>
                <a:cubicBezTo>
                  <a:pt x="640919" y="4642785"/>
                  <a:pt x="642658" y="4641803"/>
                  <a:pt x="677044" y="4661452"/>
                </a:cubicBezTo>
                <a:cubicBezTo>
                  <a:pt x="772551" y="4716026"/>
                  <a:pt x="645559" y="4652218"/>
                  <a:pt x="736679" y="4691269"/>
                </a:cubicBezTo>
                <a:cubicBezTo>
                  <a:pt x="750297" y="4697105"/>
                  <a:pt x="762061" y="4707553"/>
                  <a:pt x="776435" y="4711147"/>
                </a:cubicBezTo>
                <a:cubicBezTo>
                  <a:pt x="802348" y="4717625"/>
                  <a:pt x="829601" y="4716696"/>
                  <a:pt x="855948" y="4721087"/>
                </a:cubicBezTo>
                <a:cubicBezTo>
                  <a:pt x="986109" y="4742781"/>
                  <a:pt x="790778" y="4718877"/>
                  <a:pt x="945400" y="4740965"/>
                </a:cubicBezTo>
                <a:cubicBezTo>
                  <a:pt x="1007746" y="4749871"/>
                  <a:pt x="1105785" y="4756958"/>
                  <a:pt x="1164061" y="4760843"/>
                </a:cubicBezTo>
                <a:lnTo>
                  <a:pt x="1333026" y="4770782"/>
                </a:lnTo>
                <a:lnTo>
                  <a:pt x="1482113" y="4780721"/>
                </a:lnTo>
                <a:cubicBezTo>
                  <a:pt x="1609290" y="4806156"/>
                  <a:pt x="1424877" y="4771109"/>
                  <a:pt x="1641139" y="4800600"/>
                </a:cubicBezTo>
                <a:cubicBezTo>
                  <a:pt x="1773720" y="4818680"/>
                  <a:pt x="1723261" y="4820367"/>
                  <a:pt x="1849861" y="4840356"/>
                </a:cubicBezTo>
                <a:cubicBezTo>
                  <a:pt x="1879495" y="4845035"/>
                  <a:pt x="1909496" y="4846982"/>
                  <a:pt x="1939313" y="4850295"/>
                </a:cubicBezTo>
                <a:cubicBezTo>
                  <a:pt x="2076273" y="4884534"/>
                  <a:pt x="1807284" y="4819327"/>
                  <a:pt x="2078461" y="4870174"/>
                </a:cubicBezTo>
                <a:cubicBezTo>
                  <a:pt x="2099056" y="4874036"/>
                  <a:pt x="2117768" y="4884970"/>
                  <a:pt x="2138096" y="4890052"/>
                </a:cubicBezTo>
                <a:cubicBezTo>
                  <a:pt x="2157647" y="4894940"/>
                  <a:pt x="2177904" y="4896386"/>
                  <a:pt x="2197731" y="4899991"/>
                </a:cubicBezTo>
                <a:cubicBezTo>
                  <a:pt x="2214352" y="4903013"/>
                  <a:pt x="2230935" y="4906265"/>
                  <a:pt x="2247426" y="4909930"/>
                </a:cubicBezTo>
                <a:cubicBezTo>
                  <a:pt x="2260761" y="4912893"/>
                  <a:pt x="2273757" y="4917352"/>
                  <a:pt x="2287183" y="4919869"/>
                </a:cubicBezTo>
                <a:cubicBezTo>
                  <a:pt x="2424971" y="4945704"/>
                  <a:pt x="2369221" y="4932823"/>
                  <a:pt x="2476026" y="4949687"/>
                </a:cubicBezTo>
                <a:cubicBezTo>
                  <a:pt x="2515838" y="4955973"/>
                  <a:pt x="2555047" y="4967447"/>
                  <a:pt x="2595296" y="4969565"/>
                </a:cubicBezTo>
                <a:lnTo>
                  <a:pt x="3002800" y="4989443"/>
                </a:lnTo>
                <a:lnTo>
                  <a:pt x="3261218" y="4999382"/>
                </a:lnTo>
                <a:lnTo>
                  <a:pt x="3867505" y="5009321"/>
                </a:lnTo>
                <a:cubicBezTo>
                  <a:pt x="3889631" y="5008630"/>
                  <a:pt x="4206154" y="5004244"/>
                  <a:pt x="4304826" y="4989443"/>
                </a:cubicBezTo>
                <a:cubicBezTo>
                  <a:pt x="4331844" y="4985390"/>
                  <a:pt x="4357549" y="4974923"/>
                  <a:pt x="4384339" y="4969565"/>
                </a:cubicBezTo>
                <a:cubicBezTo>
                  <a:pt x="4400904" y="4966252"/>
                  <a:pt x="4417646" y="4963723"/>
                  <a:pt x="4434035" y="4959626"/>
                </a:cubicBezTo>
                <a:cubicBezTo>
                  <a:pt x="4556322" y="4929055"/>
                  <a:pt x="4330322" y="4976396"/>
                  <a:pt x="4513548" y="4939747"/>
                </a:cubicBezTo>
                <a:cubicBezTo>
                  <a:pt x="4530113" y="4929808"/>
                  <a:pt x="4546357" y="4919312"/>
                  <a:pt x="4563244" y="4909930"/>
                </a:cubicBezTo>
                <a:cubicBezTo>
                  <a:pt x="4576196" y="4902735"/>
                  <a:pt x="4590295" y="4897675"/>
                  <a:pt x="4603000" y="4890052"/>
                </a:cubicBezTo>
                <a:cubicBezTo>
                  <a:pt x="4688440" y="4838788"/>
                  <a:pt x="4632477" y="4860347"/>
                  <a:pt x="4692453" y="4840356"/>
                </a:cubicBezTo>
                <a:cubicBezTo>
                  <a:pt x="4693874" y="4838462"/>
                  <a:pt x="4738728" y="4780189"/>
                  <a:pt x="4742148" y="4770782"/>
                </a:cubicBezTo>
                <a:cubicBezTo>
                  <a:pt x="4757387" y="4728875"/>
                  <a:pt x="4764562" y="4676056"/>
                  <a:pt x="4771966" y="4631634"/>
                </a:cubicBezTo>
                <a:cubicBezTo>
                  <a:pt x="4775279" y="4578625"/>
                  <a:pt x="4777670" y="4525551"/>
                  <a:pt x="4781905" y="4472608"/>
                </a:cubicBezTo>
                <a:cubicBezTo>
                  <a:pt x="4788913" y="4385007"/>
                  <a:pt x="4783784" y="4407335"/>
                  <a:pt x="4801783" y="4353339"/>
                </a:cubicBezTo>
                <a:cubicBezTo>
                  <a:pt x="4805096" y="4333461"/>
                  <a:pt x="4806186" y="4313081"/>
                  <a:pt x="4811722" y="4293704"/>
                </a:cubicBezTo>
                <a:cubicBezTo>
                  <a:pt x="4819498" y="4266487"/>
                  <a:pt x="4831865" y="4240793"/>
                  <a:pt x="4841539" y="4214191"/>
                </a:cubicBezTo>
                <a:cubicBezTo>
                  <a:pt x="4845119" y="4204345"/>
                  <a:pt x="4848938" y="4194538"/>
                  <a:pt x="4851479" y="4184374"/>
                </a:cubicBezTo>
                <a:cubicBezTo>
                  <a:pt x="4855576" y="4167985"/>
                  <a:pt x="4856973" y="4150976"/>
                  <a:pt x="4861418" y="4134678"/>
                </a:cubicBezTo>
                <a:cubicBezTo>
                  <a:pt x="4866931" y="4114463"/>
                  <a:pt x="4881296" y="4075043"/>
                  <a:pt x="4881296" y="4075043"/>
                </a:cubicBezTo>
                <a:cubicBezTo>
                  <a:pt x="4884609" y="4055165"/>
                  <a:pt x="4891235" y="4035561"/>
                  <a:pt x="4891235" y="4015408"/>
                </a:cubicBezTo>
                <a:cubicBezTo>
                  <a:pt x="4891235" y="3941619"/>
                  <a:pt x="4891650" y="3808550"/>
                  <a:pt x="4871357" y="3717234"/>
                </a:cubicBezTo>
                <a:cubicBezTo>
                  <a:pt x="4862467" y="3677230"/>
                  <a:pt x="4849576" y="3638149"/>
                  <a:pt x="4841539" y="3597965"/>
                </a:cubicBezTo>
                <a:cubicBezTo>
                  <a:pt x="4838226" y="3581400"/>
                  <a:pt x="4836454" y="3564450"/>
                  <a:pt x="4831600" y="3548269"/>
                </a:cubicBezTo>
                <a:cubicBezTo>
                  <a:pt x="4824964" y="3526149"/>
                  <a:pt x="4807302" y="3493594"/>
                  <a:pt x="4801783" y="3468756"/>
                </a:cubicBezTo>
                <a:cubicBezTo>
                  <a:pt x="4797411" y="3449083"/>
                  <a:pt x="4796216" y="3428794"/>
                  <a:pt x="4791844" y="3409121"/>
                </a:cubicBezTo>
                <a:cubicBezTo>
                  <a:pt x="4782954" y="3369117"/>
                  <a:pt x="4767821" y="3330420"/>
                  <a:pt x="4762026" y="3289852"/>
                </a:cubicBezTo>
                <a:cubicBezTo>
                  <a:pt x="4751551" y="3216525"/>
                  <a:pt x="4750563" y="3200424"/>
                  <a:pt x="4732209" y="3120887"/>
                </a:cubicBezTo>
                <a:cubicBezTo>
                  <a:pt x="4729853" y="3110678"/>
                  <a:pt x="4724936" y="3101201"/>
                  <a:pt x="4722270" y="3091069"/>
                </a:cubicBezTo>
                <a:cubicBezTo>
                  <a:pt x="4708364" y="3038228"/>
                  <a:pt x="4699792" y="2983879"/>
                  <a:pt x="4682513" y="2932043"/>
                </a:cubicBezTo>
                <a:cubicBezTo>
                  <a:pt x="4679200" y="2922104"/>
                  <a:pt x="4675452" y="2912300"/>
                  <a:pt x="4672574" y="2902226"/>
                </a:cubicBezTo>
                <a:cubicBezTo>
                  <a:pt x="4654379" y="2838544"/>
                  <a:pt x="4670636" y="2876532"/>
                  <a:pt x="4642757" y="2792895"/>
                </a:cubicBezTo>
                <a:cubicBezTo>
                  <a:pt x="4633641" y="2765547"/>
                  <a:pt x="4619916" y="2741290"/>
                  <a:pt x="4612939" y="2713382"/>
                </a:cubicBezTo>
                <a:cubicBezTo>
                  <a:pt x="4608842" y="2696993"/>
                  <a:pt x="4607854" y="2679868"/>
                  <a:pt x="4603000" y="2663687"/>
                </a:cubicBezTo>
                <a:cubicBezTo>
                  <a:pt x="4575449" y="2571849"/>
                  <a:pt x="4583662" y="2656988"/>
                  <a:pt x="4563244" y="2534478"/>
                </a:cubicBezTo>
                <a:cubicBezTo>
                  <a:pt x="4552041" y="2467260"/>
                  <a:pt x="4551660" y="2469970"/>
                  <a:pt x="4543366" y="2395330"/>
                </a:cubicBezTo>
                <a:cubicBezTo>
                  <a:pt x="4538264" y="2349409"/>
                  <a:pt x="4531543" y="2264761"/>
                  <a:pt x="4523487" y="2216426"/>
                </a:cubicBezTo>
                <a:cubicBezTo>
                  <a:pt x="4518922" y="2189036"/>
                  <a:pt x="4504529" y="2115287"/>
                  <a:pt x="4493670" y="2077278"/>
                </a:cubicBezTo>
                <a:cubicBezTo>
                  <a:pt x="4490792" y="2067204"/>
                  <a:pt x="4488066" y="2056998"/>
                  <a:pt x="4483731" y="2047460"/>
                </a:cubicBezTo>
                <a:cubicBezTo>
                  <a:pt x="4471469" y="2020483"/>
                  <a:pt x="4453345" y="1996059"/>
                  <a:pt x="4443974" y="1967947"/>
                </a:cubicBezTo>
                <a:cubicBezTo>
                  <a:pt x="4420664" y="1898017"/>
                  <a:pt x="4451004" y="1984351"/>
                  <a:pt x="4414157" y="1898374"/>
                </a:cubicBezTo>
                <a:cubicBezTo>
                  <a:pt x="4410030" y="1888744"/>
                  <a:pt x="4410030" y="1877273"/>
                  <a:pt x="4404218" y="1868556"/>
                </a:cubicBezTo>
                <a:cubicBezTo>
                  <a:pt x="4396421" y="1856861"/>
                  <a:pt x="4382461" y="1850254"/>
                  <a:pt x="4374400" y="1838739"/>
                </a:cubicBezTo>
                <a:cubicBezTo>
                  <a:pt x="4310561" y="1747541"/>
                  <a:pt x="4355870" y="1797915"/>
                  <a:pt x="4314766" y="1729408"/>
                </a:cubicBezTo>
                <a:cubicBezTo>
                  <a:pt x="4303368" y="1710412"/>
                  <a:pt x="4263308" y="1651152"/>
                  <a:pt x="4245192" y="1630017"/>
                </a:cubicBezTo>
                <a:cubicBezTo>
                  <a:pt x="4236044" y="1619345"/>
                  <a:pt x="4224373" y="1610998"/>
                  <a:pt x="4215374" y="1600200"/>
                </a:cubicBezTo>
                <a:cubicBezTo>
                  <a:pt x="4128651" y="1496133"/>
                  <a:pt x="4300771" y="1680222"/>
                  <a:pt x="4155739" y="1520687"/>
                </a:cubicBezTo>
                <a:cubicBezTo>
                  <a:pt x="4136829" y="1499886"/>
                  <a:pt x="4111699" y="1484442"/>
                  <a:pt x="4096105" y="1461052"/>
                </a:cubicBezTo>
                <a:cubicBezTo>
                  <a:pt x="4069286" y="1420824"/>
                  <a:pt x="4067817" y="1416326"/>
                  <a:pt x="4026531" y="1371600"/>
                </a:cubicBezTo>
                <a:cubicBezTo>
                  <a:pt x="4004285" y="1347500"/>
                  <a:pt x="3980148" y="1325217"/>
                  <a:pt x="3956957" y="1302026"/>
                </a:cubicBezTo>
                <a:lnTo>
                  <a:pt x="3817809" y="1162878"/>
                </a:lnTo>
                <a:cubicBezTo>
                  <a:pt x="3791305" y="1136374"/>
                  <a:pt x="3760785" y="1113352"/>
                  <a:pt x="3738296" y="1083365"/>
                </a:cubicBezTo>
                <a:cubicBezTo>
                  <a:pt x="3728357" y="1070113"/>
                  <a:pt x="3720192" y="1055321"/>
                  <a:pt x="3708479" y="1043608"/>
                </a:cubicBezTo>
                <a:cubicBezTo>
                  <a:pt x="3686881" y="1022010"/>
                  <a:pt x="3660940" y="1005127"/>
                  <a:pt x="3638905" y="983974"/>
                </a:cubicBezTo>
                <a:cubicBezTo>
                  <a:pt x="3578066" y="925568"/>
                  <a:pt x="3519635" y="864704"/>
                  <a:pt x="3460000" y="805069"/>
                </a:cubicBezTo>
                <a:lnTo>
                  <a:pt x="3350670" y="695739"/>
                </a:lnTo>
                <a:cubicBezTo>
                  <a:pt x="3337418" y="682487"/>
                  <a:pt x="3323110" y="670212"/>
                  <a:pt x="3310913" y="655982"/>
                </a:cubicBezTo>
                <a:cubicBezTo>
                  <a:pt x="3291035" y="632791"/>
                  <a:pt x="3272877" y="608006"/>
                  <a:pt x="3251279" y="586408"/>
                </a:cubicBezTo>
                <a:cubicBezTo>
                  <a:pt x="3232982" y="568111"/>
                  <a:pt x="3210790" y="554119"/>
                  <a:pt x="3191644" y="536713"/>
                </a:cubicBezTo>
                <a:cubicBezTo>
                  <a:pt x="3043852" y="402358"/>
                  <a:pt x="3278468" y="598710"/>
                  <a:pt x="3052496" y="407504"/>
                </a:cubicBezTo>
                <a:cubicBezTo>
                  <a:pt x="3039850" y="396804"/>
                  <a:pt x="3025206" y="388595"/>
                  <a:pt x="3012739" y="377687"/>
                </a:cubicBezTo>
                <a:cubicBezTo>
                  <a:pt x="2966496" y="337224"/>
                  <a:pt x="2983357" y="339445"/>
                  <a:pt x="2933226" y="308113"/>
                </a:cubicBezTo>
                <a:cubicBezTo>
                  <a:pt x="2920662" y="300260"/>
                  <a:pt x="2905608" y="296731"/>
                  <a:pt x="2893470" y="288234"/>
                </a:cubicBezTo>
                <a:cubicBezTo>
                  <a:pt x="2872272" y="273395"/>
                  <a:pt x="2855033" y="253378"/>
                  <a:pt x="2833835" y="238539"/>
                </a:cubicBezTo>
                <a:cubicBezTo>
                  <a:pt x="2821697" y="230042"/>
                  <a:pt x="2806993" y="225924"/>
                  <a:pt x="2794079" y="218660"/>
                </a:cubicBezTo>
                <a:cubicBezTo>
                  <a:pt x="2753964" y="196095"/>
                  <a:pt x="2713105" y="174618"/>
                  <a:pt x="2674809" y="149087"/>
                </a:cubicBezTo>
                <a:cubicBezTo>
                  <a:pt x="2551455" y="66851"/>
                  <a:pt x="2729001" y="164434"/>
                  <a:pt x="2615174" y="99391"/>
                </a:cubicBezTo>
                <a:cubicBezTo>
                  <a:pt x="2575526" y="76735"/>
                  <a:pt x="2565452" y="79493"/>
                  <a:pt x="2525722" y="49695"/>
                </a:cubicBezTo>
                <a:cubicBezTo>
                  <a:pt x="2514477" y="41261"/>
                  <a:pt x="2508192" y="26704"/>
                  <a:pt x="2495905" y="19878"/>
                </a:cubicBezTo>
                <a:cubicBezTo>
                  <a:pt x="2477588" y="9702"/>
                  <a:pt x="2436270" y="0"/>
                  <a:pt x="2436270" y="0"/>
                </a:cubicBezTo>
                <a:cubicBezTo>
                  <a:pt x="2374566" y="41136"/>
                  <a:pt x="2422757" y="15858"/>
                  <a:pt x="2297122" y="29817"/>
                </a:cubicBezTo>
                <a:cubicBezTo>
                  <a:pt x="2273839" y="32404"/>
                  <a:pt x="2250739" y="36443"/>
                  <a:pt x="2227548" y="39756"/>
                </a:cubicBezTo>
                <a:cubicBezTo>
                  <a:pt x="2217609" y="46382"/>
                  <a:pt x="2208415" y="54292"/>
                  <a:pt x="2197731" y="59634"/>
                </a:cubicBezTo>
                <a:cubicBezTo>
                  <a:pt x="2188360" y="64320"/>
                  <a:pt x="2176630" y="63762"/>
                  <a:pt x="2167913" y="69574"/>
                </a:cubicBezTo>
                <a:cubicBezTo>
                  <a:pt x="2165156" y="71412"/>
                  <a:pt x="2169570" y="102704"/>
                  <a:pt x="2157974" y="99391"/>
                </a:cubicBezTo>
                <a:close/>
              </a:path>
            </a:pathLst>
          </a:cu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ardrop 4">
            <a:extLst>
              <a:ext uri="{FF2B5EF4-FFF2-40B4-BE49-F238E27FC236}">
                <a16:creationId xmlns:a16="http://schemas.microsoft.com/office/drawing/2014/main" id="{D8BBDFB9-F512-209F-9A6C-A90BB0B6629C}"/>
              </a:ext>
            </a:extLst>
          </p:cNvPr>
          <p:cNvSpPr/>
          <p:nvPr userDrawn="1"/>
        </p:nvSpPr>
        <p:spPr>
          <a:xfrm rot="9000000">
            <a:off x="9445702" y="-2249197"/>
            <a:ext cx="3572703" cy="3331910"/>
          </a:xfrm>
          <a:custGeom>
            <a:avLst/>
            <a:gdLst>
              <a:gd name="connsiteX0" fmla="*/ 0 w 1797027"/>
              <a:gd name="connsiteY0" fmla="*/ 846209 h 1692418"/>
              <a:gd name="connsiteX1" fmla="*/ 898514 w 1797027"/>
              <a:gd name="connsiteY1" fmla="*/ 0 h 1692418"/>
              <a:gd name="connsiteX2" fmla="*/ 1772462 w 1797027"/>
              <a:gd name="connsiteY2" fmla="*/ 23135 h 1692418"/>
              <a:gd name="connsiteX3" fmla="*/ 1797027 w 1797027"/>
              <a:gd name="connsiteY3" fmla="*/ 846209 h 1692418"/>
              <a:gd name="connsiteX4" fmla="*/ 898513 w 1797027"/>
              <a:gd name="connsiteY4" fmla="*/ 1692418 h 1692418"/>
              <a:gd name="connsiteX5" fmla="*/ -1 w 1797027"/>
              <a:gd name="connsiteY5" fmla="*/ 846209 h 1692418"/>
              <a:gd name="connsiteX6" fmla="*/ 0 w 1797027"/>
              <a:gd name="connsiteY6" fmla="*/ 846209 h 1692418"/>
              <a:gd name="connsiteX0" fmla="*/ 1 w 1774417"/>
              <a:gd name="connsiteY0" fmla="*/ 846209 h 1692418"/>
              <a:gd name="connsiteX1" fmla="*/ 898515 w 1774417"/>
              <a:gd name="connsiteY1" fmla="*/ 0 h 1692418"/>
              <a:gd name="connsiteX2" fmla="*/ 1772463 w 1774417"/>
              <a:gd name="connsiteY2" fmla="*/ 23135 h 1692418"/>
              <a:gd name="connsiteX3" fmla="*/ 1696901 w 1774417"/>
              <a:gd name="connsiteY3" fmla="*/ 831014 h 1692418"/>
              <a:gd name="connsiteX4" fmla="*/ 898514 w 1774417"/>
              <a:gd name="connsiteY4" fmla="*/ 1692418 h 1692418"/>
              <a:gd name="connsiteX5" fmla="*/ 0 w 1774417"/>
              <a:gd name="connsiteY5" fmla="*/ 846209 h 1692418"/>
              <a:gd name="connsiteX6" fmla="*/ 1 w 1774417"/>
              <a:gd name="connsiteY6" fmla="*/ 846209 h 1692418"/>
              <a:gd name="connsiteX0" fmla="*/ 1 w 1788866"/>
              <a:gd name="connsiteY0" fmla="*/ 846209 h 1692418"/>
              <a:gd name="connsiteX1" fmla="*/ 898515 w 1788866"/>
              <a:gd name="connsiteY1" fmla="*/ 0 h 1692418"/>
              <a:gd name="connsiteX2" fmla="*/ 1772463 w 1788866"/>
              <a:gd name="connsiteY2" fmla="*/ 23135 h 1692418"/>
              <a:gd name="connsiteX3" fmla="*/ 1788866 w 1788866"/>
              <a:gd name="connsiteY3" fmla="*/ 737332 h 1692418"/>
              <a:gd name="connsiteX4" fmla="*/ 898514 w 1788866"/>
              <a:gd name="connsiteY4" fmla="*/ 1692418 h 1692418"/>
              <a:gd name="connsiteX5" fmla="*/ 0 w 1788866"/>
              <a:gd name="connsiteY5" fmla="*/ 846209 h 1692418"/>
              <a:gd name="connsiteX6" fmla="*/ 1 w 1788866"/>
              <a:gd name="connsiteY6" fmla="*/ 846209 h 1692418"/>
              <a:gd name="connsiteX0" fmla="*/ 1 w 1794292"/>
              <a:gd name="connsiteY0" fmla="*/ 846209 h 1692418"/>
              <a:gd name="connsiteX1" fmla="*/ 898515 w 1794292"/>
              <a:gd name="connsiteY1" fmla="*/ 0 h 1692418"/>
              <a:gd name="connsiteX2" fmla="*/ 1772463 w 1794292"/>
              <a:gd name="connsiteY2" fmla="*/ 23135 h 1692418"/>
              <a:gd name="connsiteX3" fmla="*/ 1788866 w 1794292"/>
              <a:gd name="connsiteY3" fmla="*/ 737332 h 1692418"/>
              <a:gd name="connsiteX4" fmla="*/ 898514 w 1794292"/>
              <a:gd name="connsiteY4" fmla="*/ 1692418 h 1692418"/>
              <a:gd name="connsiteX5" fmla="*/ 0 w 1794292"/>
              <a:gd name="connsiteY5" fmla="*/ 846209 h 1692418"/>
              <a:gd name="connsiteX6" fmla="*/ 1 w 1794292"/>
              <a:gd name="connsiteY6" fmla="*/ 846209 h 1692418"/>
              <a:gd name="connsiteX0" fmla="*/ 1 w 1851994"/>
              <a:gd name="connsiteY0" fmla="*/ 846209 h 1709771"/>
              <a:gd name="connsiteX1" fmla="*/ 898515 w 1851994"/>
              <a:gd name="connsiteY1" fmla="*/ 0 h 1709771"/>
              <a:gd name="connsiteX2" fmla="*/ 1772463 w 1851994"/>
              <a:gd name="connsiteY2" fmla="*/ 23135 h 1709771"/>
              <a:gd name="connsiteX3" fmla="*/ 1788866 w 1851994"/>
              <a:gd name="connsiteY3" fmla="*/ 737332 h 1709771"/>
              <a:gd name="connsiteX4" fmla="*/ 912169 w 1851994"/>
              <a:gd name="connsiteY4" fmla="*/ 1709771 h 1709771"/>
              <a:gd name="connsiteX5" fmla="*/ 0 w 1851994"/>
              <a:gd name="connsiteY5" fmla="*/ 846209 h 1709771"/>
              <a:gd name="connsiteX6" fmla="*/ 1 w 1851994"/>
              <a:gd name="connsiteY6" fmla="*/ 846209 h 1709771"/>
              <a:gd name="connsiteX0" fmla="*/ 1 w 1795472"/>
              <a:gd name="connsiteY0" fmla="*/ 846209 h 1709771"/>
              <a:gd name="connsiteX1" fmla="*/ 898515 w 1795472"/>
              <a:gd name="connsiteY1" fmla="*/ 0 h 1709771"/>
              <a:gd name="connsiteX2" fmla="*/ 1772463 w 1795472"/>
              <a:gd name="connsiteY2" fmla="*/ 23135 h 1709771"/>
              <a:gd name="connsiteX3" fmla="*/ 1788866 w 1795472"/>
              <a:gd name="connsiteY3" fmla="*/ 737332 h 1709771"/>
              <a:gd name="connsiteX4" fmla="*/ 912169 w 1795472"/>
              <a:gd name="connsiteY4" fmla="*/ 1709771 h 1709771"/>
              <a:gd name="connsiteX5" fmla="*/ 0 w 1795472"/>
              <a:gd name="connsiteY5" fmla="*/ 846209 h 1709771"/>
              <a:gd name="connsiteX6" fmla="*/ 1 w 1795472"/>
              <a:gd name="connsiteY6" fmla="*/ 846209 h 1709771"/>
              <a:gd name="connsiteX0" fmla="*/ 1 w 1795472"/>
              <a:gd name="connsiteY0" fmla="*/ 846209 h 1710158"/>
              <a:gd name="connsiteX1" fmla="*/ 898515 w 1795472"/>
              <a:gd name="connsiteY1" fmla="*/ 0 h 1710158"/>
              <a:gd name="connsiteX2" fmla="*/ 1772463 w 1795472"/>
              <a:gd name="connsiteY2" fmla="*/ 23135 h 1710158"/>
              <a:gd name="connsiteX3" fmla="*/ 1788866 w 1795472"/>
              <a:gd name="connsiteY3" fmla="*/ 737332 h 1710158"/>
              <a:gd name="connsiteX4" fmla="*/ 912169 w 1795472"/>
              <a:gd name="connsiteY4" fmla="*/ 1709771 h 1710158"/>
              <a:gd name="connsiteX5" fmla="*/ 0 w 1795472"/>
              <a:gd name="connsiteY5" fmla="*/ 846209 h 1710158"/>
              <a:gd name="connsiteX6" fmla="*/ 1 w 1795472"/>
              <a:gd name="connsiteY6" fmla="*/ 846209 h 1710158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34559 w 1830031"/>
              <a:gd name="connsiteY5" fmla="*/ 863782 h 1727731"/>
              <a:gd name="connsiteX6" fmla="*/ 0 w 1830031"/>
              <a:gd name="connsiteY6" fmla="*/ 858034 h 1727731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0 w 1830031"/>
              <a:gd name="connsiteY5" fmla="*/ 858034 h 1727731"/>
              <a:gd name="connsiteX0" fmla="*/ 3865 w 1833896"/>
              <a:gd name="connsiteY0" fmla="*/ 858034 h 1727939"/>
              <a:gd name="connsiteX1" fmla="*/ 936939 w 1833896"/>
              <a:gd name="connsiteY1" fmla="*/ 17573 h 1727939"/>
              <a:gd name="connsiteX2" fmla="*/ 1810887 w 1833896"/>
              <a:gd name="connsiteY2" fmla="*/ 40708 h 1727939"/>
              <a:gd name="connsiteX3" fmla="*/ 1827290 w 1833896"/>
              <a:gd name="connsiteY3" fmla="*/ 754905 h 1727939"/>
              <a:gd name="connsiteX4" fmla="*/ 950593 w 1833896"/>
              <a:gd name="connsiteY4" fmla="*/ 1727344 h 1727939"/>
              <a:gd name="connsiteX5" fmla="*/ 3865 w 1833896"/>
              <a:gd name="connsiteY5" fmla="*/ 858034 h 1727939"/>
              <a:gd name="connsiteX0" fmla="*/ 4281 w 1834312"/>
              <a:gd name="connsiteY0" fmla="*/ 858034 h 1727731"/>
              <a:gd name="connsiteX1" fmla="*/ 937355 w 1834312"/>
              <a:gd name="connsiteY1" fmla="*/ 17573 h 1727731"/>
              <a:gd name="connsiteX2" fmla="*/ 1811303 w 1834312"/>
              <a:gd name="connsiteY2" fmla="*/ 40708 h 1727731"/>
              <a:gd name="connsiteX3" fmla="*/ 1827706 w 1834312"/>
              <a:gd name="connsiteY3" fmla="*/ 754905 h 1727731"/>
              <a:gd name="connsiteX4" fmla="*/ 951009 w 1834312"/>
              <a:gd name="connsiteY4" fmla="*/ 1727344 h 1727731"/>
              <a:gd name="connsiteX5" fmla="*/ 4281 w 1834312"/>
              <a:gd name="connsiteY5" fmla="*/ 858034 h 1727731"/>
              <a:gd name="connsiteX0" fmla="*/ 4285 w 1890885"/>
              <a:gd name="connsiteY0" fmla="*/ 858034 h 1690630"/>
              <a:gd name="connsiteX1" fmla="*/ 937359 w 1890885"/>
              <a:gd name="connsiteY1" fmla="*/ 17573 h 1690630"/>
              <a:gd name="connsiteX2" fmla="*/ 1811307 w 1890885"/>
              <a:gd name="connsiteY2" fmla="*/ 40708 h 1690630"/>
              <a:gd name="connsiteX3" fmla="*/ 1827710 w 1890885"/>
              <a:gd name="connsiteY3" fmla="*/ 754905 h 1690630"/>
              <a:gd name="connsiteX4" fmla="*/ 950391 w 1890885"/>
              <a:gd name="connsiteY4" fmla="*/ 1690322 h 1690630"/>
              <a:gd name="connsiteX5" fmla="*/ 4285 w 1890885"/>
              <a:gd name="connsiteY5" fmla="*/ 858034 h 1690630"/>
              <a:gd name="connsiteX0" fmla="*/ 4191 w 1889640"/>
              <a:gd name="connsiteY0" fmla="*/ 858034 h 1739908"/>
              <a:gd name="connsiteX1" fmla="*/ 937265 w 1889640"/>
              <a:gd name="connsiteY1" fmla="*/ 17573 h 1739908"/>
              <a:gd name="connsiteX2" fmla="*/ 1811213 w 1889640"/>
              <a:gd name="connsiteY2" fmla="*/ 40708 h 1739908"/>
              <a:gd name="connsiteX3" fmla="*/ 1827616 w 1889640"/>
              <a:gd name="connsiteY3" fmla="*/ 754905 h 1739908"/>
              <a:gd name="connsiteX4" fmla="*/ 965830 w 1889640"/>
              <a:gd name="connsiteY4" fmla="*/ 1739617 h 1739908"/>
              <a:gd name="connsiteX5" fmla="*/ 4191 w 1889640"/>
              <a:gd name="connsiteY5" fmla="*/ 858034 h 1739908"/>
              <a:gd name="connsiteX0" fmla="*/ 4191 w 1831136"/>
              <a:gd name="connsiteY0" fmla="*/ 858034 h 1739941"/>
              <a:gd name="connsiteX1" fmla="*/ 937265 w 1831136"/>
              <a:gd name="connsiteY1" fmla="*/ 17573 h 1739941"/>
              <a:gd name="connsiteX2" fmla="*/ 1811213 w 1831136"/>
              <a:gd name="connsiteY2" fmla="*/ 40708 h 1739941"/>
              <a:gd name="connsiteX3" fmla="*/ 1827616 w 1831136"/>
              <a:gd name="connsiteY3" fmla="*/ 754905 h 1739941"/>
              <a:gd name="connsiteX4" fmla="*/ 965830 w 1831136"/>
              <a:gd name="connsiteY4" fmla="*/ 1739617 h 1739941"/>
              <a:gd name="connsiteX5" fmla="*/ 4191 w 1831136"/>
              <a:gd name="connsiteY5" fmla="*/ 858034 h 1739941"/>
              <a:gd name="connsiteX0" fmla="*/ 4133 w 1840772"/>
              <a:gd name="connsiteY0" fmla="*/ 859715 h 1777801"/>
              <a:gd name="connsiteX1" fmla="*/ 946901 w 1840772"/>
              <a:gd name="connsiteY1" fmla="*/ 55433 h 1777801"/>
              <a:gd name="connsiteX2" fmla="*/ 1820849 w 1840772"/>
              <a:gd name="connsiteY2" fmla="*/ 78568 h 1777801"/>
              <a:gd name="connsiteX3" fmla="*/ 1837252 w 1840772"/>
              <a:gd name="connsiteY3" fmla="*/ 792765 h 1777801"/>
              <a:gd name="connsiteX4" fmla="*/ 975466 w 1840772"/>
              <a:gd name="connsiteY4" fmla="*/ 1777477 h 1777801"/>
              <a:gd name="connsiteX5" fmla="*/ 4133 w 1840772"/>
              <a:gd name="connsiteY5" fmla="*/ 859715 h 1777801"/>
              <a:gd name="connsiteX0" fmla="*/ 4133 w 1840772"/>
              <a:gd name="connsiteY0" fmla="*/ 819022 h 1737108"/>
              <a:gd name="connsiteX1" fmla="*/ 946901 w 1840772"/>
              <a:gd name="connsiteY1" fmla="*/ 14740 h 1737108"/>
              <a:gd name="connsiteX2" fmla="*/ 1820849 w 1840772"/>
              <a:gd name="connsiteY2" fmla="*/ 37875 h 1737108"/>
              <a:gd name="connsiteX3" fmla="*/ 1837252 w 1840772"/>
              <a:gd name="connsiteY3" fmla="*/ 752072 h 1737108"/>
              <a:gd name="connsiteX4" fmla="*/ 975466 w 1840772"/>
              <a:gd name="connsiteY4" fmla="*/ 1736784 h 1737108"/>
              <a:gd name="connsiteX5" fmla="*/ 4133 w 1840772"/>
              <a:gd name="connsiteY5" fmla="*/ 819022 h 173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0772" h="1737108">
                <a:moveTo>
                  <a:pt x="4133" y="819022"/>
                </a:moveTo>
                <a:cubicBezTo>
                  <a:pt x="17532" y="312063"/>
                  <a:pt x="567710" y="58768"/>
                  <a:pt x="946901" y="14740"/>
                </a:cubicBezTo>
                <a:cubicBezTo>
                  <a:pt x="1274291" y="-23273"/>
                  <a:pt x="1529533" y="22452"/>
                  <a:pt x="1820849" y="37875"/>
                </a:cubicBezTo>
                <a:cubicBezTo>
                  <a:pt x="1837226" y="312233"/>
                  <a:pt x="1846166" y="392721"/>
                  <a:pt x="1837252" y="752072"/>
                </a:cubicBezTo>
                <a:cubicBezTo>
                  <a:pt x="1828338" y="1111423"/>
                  <a:pt x="1599286" y="1753627"/>
                  <a:pt x="975466" y="1736784"/>
                </a:cubicBezTo>
                <a:cubicBezTo>
                  <a:pt x="596895" y="1718196"/>
                  <a:pt x="-58086" y="1349043"/>
                  <a:pt x="4133" y="81902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riangle 10">
            <a:extLst>
              <a:ext uri="{FF2B5EF4-FFF2-40B4-BE49-F238E27FC236}">
                <a16:creationId xmlns:a16="http://schemas.microsoft.com/office/drawing/2014/main" id="{CD94F874-093C-D71F-9A6A-E40D39B41C68}"/>
              </a:ext>
            </a:extLst>
          </p:cNvPr>
          <p:cNvSpPr/>
          <p:nvPr userDrawn="1"/>
        </p:nvSpPr>
        <p:spPr>
          <a:xfrm rot="17238878">
            <a:off x="10824964" y="1663875"/>
            <a:ext cx="2029827" cy="1434399"/>
          </a:xfrm>
          <a:custGeom>
            <a:avLst/>
            <a:gdLst>
              <a:gd name="connsiteX0" fmla="*/ 0 w 1859280"/>
              <a:gd name="connsiteY0" fmla="*/ 1602828 h 1602828"/>
              <a:gd name="connsiteX1" fmla="*/ 929640 w 1859280"/>
              <a:gd name="connsiteY1" fmla="*/ 0 h 1602828"/>
              <a:gd name="connsiteX2" fmla="*/ 1859280 w 1859280"/>
              <a:gd name="connsiteY2" fmla="*/ 1602828 h 1602828"/>
              <a:gd name="connsiteX3" fmla="*/ 0 w 1859280"/>
              <a:gd name="connsiteY3" fmla="*/ 1602828 h 1602828"/>
              <a:gd name="connsiteX0" fmla="*/ 0 w 1607719"/>
              <a:gd name="connsiteY0" fmla="*/ 1556331 h 1602828"/>
              <a:gd name="connsiteX1" fmla="*/ 678079 w 1607719"/>
              <a:gd name="connsiteY1" fmla="*/ 0 h 1602828"/>
              <a:gd name="connsiteX2" fmla="*/ 1607719 w 1607719"/>
              <a:gd name="connsiteY2" fmla="*/ 1602828 h 1602828"/>
              <a:gd name="connsiteX3" fmla="*/ 0 w 1607719"/>
              <a:gd name="connsiteY3" fmla="*/ 1556331 h 1602828"/>
              <a:gd name="connsiteX0" fmla="*/ 0 w 1750072"/>
              <a:gd name="connsiteY0" fmla="*/ 1441075 h 1602828"/>
              <a:gd name="connsiteX1" fmla="*/ 820432 w 1750072"/>
              <a:gd name="connsiteY1" fmla="*/ 0 h 1602828"/>
              <a:gd name="connsiteX2" fmla="*/ 1750072 w 1750072"/>
              <a:gd name="connsiteY2" fmla="*/ 1602828 h 1602828"/>
              <a:gd name="connsiteX3" fmla="*/ 0 w 1750072"/>
              <a:gd name="connsiteY3" fmla="*/ 1441075 h 1602828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194305 h 1194305"/>
              <a:gd name="connsiteX1" fmla="*/ 950573 w 2029827"/>
              <a:gd name="connsiteY1" fmla="*/ 0 h 1194305"/>
              <a:gd name="connsiteX2" fmla="*/ 2029827 w 2029827"/>
              <a:gd name="connsiteY2" fmla="*/ 853798 h 1194305"/>
              <a:gd name="connsiteX3" fmla="*/ 0 w 2029827"/>
              <a:gd name="connsiteY3" fmla="*/ 1194305 h 1194305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827" h="1434399">
                <a:moveTo>
                  <a:pt x="0" y="1434399"/>
                </a:moveTo>
                <a:lnTo>
                  <a:pt x="833157" y="0"/>
                </a:lnTo>
                <a:cubicBezTo>
                  <a:pt x="1506426" y="630289"/>
                  <a:pt x="1251747" y="400498"/>
                  <a:pt x="2029827" y="1093892"/>
                </a:cubicBezTo>
                <a:lnTo>
                  <a:pt x="0" y="14343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954DCBF-6A7B-F392-6A0A-41FD2C9187A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6042" y="6793956"/>
            <a:ext cx="7819770" cy="171862"/>
          </a:xfrm>
          <a:prstGeom prst="rect">
            <a:avLst/>
          </a:prstGeom>
        </p:spPr>
      </p:pic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C30BFC40-7905-3522-0176-4AED807D54E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21762" r="26145"/>
          <a:stretch/>
        </p:blipFill>
        <p:spPr>
          <a:xfrm>
            <a:off x="6084094" y="-3257395"/>
            <a:ext cx="11331349" cy="12250324"/>
          </a:xfrm>
          <a:prstGeom prst="rect">
            <a:avLst/>
          </a:prstGeom>
        </p:spPr>
      </p:pic>
      <p:pic>
        <p:nvPicPr>
          <p:cNvPr id="13" name="Picture 12" descr="Icon&#10;&#10;Description automatically generated">
            <a:extLst>
              <a:ext uri="{FF2B5EF4-FFF2-40B4-BE49-F238E27FC236}">
                <a16:creationId xmlns:a16="http://schemas.microsoft.com/office/drawing/2014/main" id="{61A24E3F-950E-2B42-9658-76F7CC1E34B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561658" y="2021185"/>
            <a:ext cx="2472368" cy="141977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625B6EC-D6AA-F0BB-07B7-51A8B0F3A3D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54000"/>
          </a:blip>
          <a:srcRect l="12783" t="73368" r="12307" b="11292"/>
          <a:stretch/>
        </p:blipFill>
        <p:spPr>
          <a:xfrm>
            <a:off x="613975" y="5680092"/>
            <a:ext cx="5839076" cy="8459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832072" y="3579201"/>
            <a:ext cx="6092517" cy="641581"/>
          </a:xfrm>
        </p:spPr>
        <p:txBody>
          <a:bodyPr anchor="t">
            <a:normAutofit/>
          </a:bodyPr>
          <a:lstStyle>
            <a:lvl1pPr algn="l">
              <a:defRPr sz="4000">
                <a:solidFill>
                  <a:srgbClr val="5A5A5C"/>
                </a:solidFill>
              </a:defRPr>
            </a:lvl1pPr>
          </a:lstStyle>
          <a:p>
            <a:r>
              <a:rPr lang="en-GB" dirty="0"/>
              <a:t>Click to edit headline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2072" y="4360922"/>
            <a:ext cx="4934228" cy="430117"/>
          </a:xfrm>
        </p:spPr>
        <p:txBody>
          <a:bodyPr/>
          <a:lstStyle>
            <a:lvl1pPr marL="0" indent="0" algn="l">
              <a:buNone/>
              <a:defRPr sz="2395">
                <a:solidFill>
                  <a:srgbClr val="00A9AC"/>
                </a:solidFill>
              </a:defRPr>
            </a:lvl1pPr>
            <a:lvl2pPr marL="456286" indent="0" algn="ctr">
              <a:buNone/>
              <a:defRPr sz="1996"/>
            </a:lvl2pPr>
            <a:lvl3pPr marL="912571" indent="0" algn="ctr">
              <a:buNone/>
              <a:defRPr sz="1796"/>
            </a:lvl3pPr>
            <a:lvl4pPr marL="1368857" indent="0" algn="ctr">
              <a:buNone/>
              <a:defRPr sz="1597"/>
            </a:lvl4pPr>
            <a:lvl5pPr marL="1825142" indent="0" algn="ctr">
              <a:buNone/>
              <a:defRPr sz="1597"/>
            </a:lvl5pPr>
            <a:lvl6pPr marL="2281428" indent="0" algn="ctr">
              <a:buNone/>
              <a:defRPr sz="1597"/>
            </a:lvl6pPr>
            <a:lvl7pPr marL="2737714" indent="0" algn="ctr">
              <a:buNone/>
              <a:defRPr sz="1597"/>
            </a:lvl7pPr>
            <a:lvl8pPr marL="3193999" indent="0" algn="ctr">
              <a:buNone/>
              <a:defRPr sz="1597"/>
            </a:lvl8pPr>
            <a:lvl9pPr marL="3650285" indent="0" algn="ctr">
              <a:buNone/>
              <a:defRPr sz="1597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4C2146A-6E7D-B967-E6F4-6B4A94EDFA8B}"/>
              </a:ext>
            </a:extLst>
          </p:cNvPr>
          <p:cNvSpPr/>
          <p:nvPr userDrawn="1"/>
        </p:nvSpPr>
        <p:spPr>
          <a:xfrm>
            <a:off x="-906615" y="-3473890"/>
            <a:ext cx="15798494" cy="3454163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0EE4B68-B5B6-59DB-3C51-C8958BB62B48}"/>
              </a:ext>
            </a:extLst>
          </p:cNvPr>
          <p:cNvSpPr/>
          <p:nvPr userDrawn="1"/>
        </p:nvSpPr>
        <p:spPr>
          <a:xfrm>
            <a:off x="-473431" y="6901650"/>
            <a:ext cx="17333683" cy="2497202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A367DC3-3BE6-E34A-056B-C434A7E57EAF}"/>
              </a:ext>
            </a:extLst>
          </p:cNvPr>
          <p:cNvSpPr/>
          <p:nvPr userDrawn="1"/>
        </p:nvSpPr>
        <p:spPr>
          <a:xfrm>
            <a:off x="12180786" y="-749051"/>
            <a:ext cx="4377197" cy="8240714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6106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>
            <a:extLst>
              <a:ext uri="{FF2B5EF4-FFF2-40B4-BE49-F238E27FC236}">
                <a16:creationId xmlns:a16="http://schemas.microsoft.com/office/drawing/2014/main" id="{53DC9F3A-E29D-B592-E1DB-DC1F661078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6836" y="6793507"/>
            <a:ext cx="6709590" cy="147463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BA9F6FB8-0C4F-186B-D53B-B52CE6AA9AF5}"/>
              </a:ext>
            </a:extLst>
          </p:cNvPr>
          <p:cNvSpPr/>
          <p:nvPr userDrawn="1"/>
        </p:nvSpPr>
        <p:spPr>
          <a:xfrm>
            <a:off x="-298174" y="2981739"/>
            <a:ext cx="4651513" cy="4283765"/>
          </a:xfrm>
          <a:custGeom>
            <a:avLst/>
            <a:gdLst>
              <a:gd name="connsiteX0" fmla="*/ 735496 w 4651513"/>
              <a:gd name="connsiteY0" fmla="*/ 457200 h 4283765"/>
              <a:gd name="connsiteX1" fmla="*/ 655983 w 4651513"/>
              <a:gd name="connsiteY1" fmla="*/ 218661 h 4283765"/>
              <a:gd name="connsiteX2" fmla="*/ 725557 w 4651513"/>
              <a:gd name="connsiteY2" fmla="*/ 467139 h 4283765"/>
              <a:gd name="connsiteX3" fmla="*/ 665922 w 4651513"/>
              <a:gd name="connsiteY3" fmla="*/ 487018 h 4283765"/>
              <a:gd name="connsiteX4" fmla="*/ 616226 w 4651513"/>
              <a:gd name="connsiteY4" fmla="*/ 546652 h 4283765"/>
              <a:gd name="connsiteX5" fmla="*/ 586409 w 4651513"/>
              <a:gd name="connsiteY5" fmla="*/ 576470 h 4283765"/>
              <a:gd name="connsiteX6" fmla="*/ 566531 w 4651513"/>
              <a:gd name="connsiteY6" fmla="*/ 606287 h 4283765"/>
              <a:gd name="connsiteX7" fmla="*/ 536713 w 4651513"/>
              <a:gd name="connsiteY7" fmla="*/ 626165 h 4283765"/>
              <a:gd name="connsiteX8" fmla="*/ 496957 w 4651513"/>
              <a:gd name="connsiteY8" fmla="*/ 655983 h 4283765"/>
              <a:gd name="connsiteX9" fmla="*/ 447261 w 4651513"/>
              <a:gd name="connsiteY9" fmla="*/ 705678 h 4283765"/>
              <a:gd name="connsiteX10" fmla="*/ 427383 w 4651513"/>
              <a:gd name="connsiteY10" fmla="*/ 725557 h 4283765"/>
              <a:gd name="connsiteX11" fmla="*/ 407504 w 4651513"/>
              <a:gd name="connsiteY11" fmla="*/ 745435 h 4283765"/>
              <a:gd name="connsiteX12" fmla="*/ 387626 w 4651513"/>
              <a:gd name="connsiteY12" fmla="*/ 775252 h 4283765"/>
              <a:gd name="connsiteX13" fmla="*/ 377687 w 4651513"/>
              <a:gd name="connsiteY13" fmla="*/ 805070 h 4283765"/>
              <a:gd name="connsiteX14" fmla="*/ 288235 w 4651513"/>
              <a:gd name="connsiteY14" fmla="*/ 884583 h 4283765"/>
              <a:gd name="connsiteX15" fmla="*/ 228600 w 4651513"/>
              <a:gd name="connsiteY15" fmla="*/ 924339 h 4283765"/>
              <a:gd name="connsiteX16" fmla="*/ 198783 w 4651513"/>
              <a:gd name="connsiteY16" fmla="*/ 944218 h 4283765"/>
              <a:gd name="connsiteX17" fmla="*/ 159026 w 4651513"/>
              <a:gd name="connsiteY17" fmla="*/ 1003852 h 4283765"/>
              <a:gd name="connsiteX18" fmla="*/ 149087 w 4651513"/>
              <a:gd name="connsiteY18" fmla="*/ 1033670 h 4283765"/>
              <a:gd name="connsiteX19" fmla="*/ 129209 w 4651513"/>
              <a:gd name="connsiteY19" fmla="*/ 1123122 h 4283765"/>
              <a:gd name="connsiteX20" fmla="*/ 119270 w 4651513"/>
              <a:gd name="connsiteY20" fmla="*/ 1381539 h 4283765"/>
              <a:gd name="connsiteX21" fmla="*/ 129209 w 4651513"/>
              <a:gd name="connsiteY21" fmla="*/ 1669774 h 4283765"/>
              <a:gd name="connsiteX22" fmla="*/ 109331 w 4651513"/>
              <a:gd name="connsiteY22" fmla="*/ 2047461 h 4283765"/>
              <a:gd name="connsiteX23" fmla="*/ 89452 w 4651513"/>
              <a:gd name="connsiteY23" fmla="*/ 2236304 h 4283765"/>
              <a:gd name="connsiteX24" fmla="*/ 79513 w 4651513"/>
              <a:gd name="connsiteY24" fmla="*/ 2295939 h 4283765"/>
              <a:gd name="connsiteX25" fmla="*/ 69574 w 4651513"/>
              <a:gd name="connsiteY25" fmla="*/ 2345635 h 4283765"/>
              <a:gd name="connsiteX26" fmla="*/ 59635 w 4651513"/>
              <a:gd name="connsiteY26" fmla="*/ 2435087 h 4283765"/>
              <a:gd name="connsiteX27" fmla="*/ 39757 w 4651513"/>
              <a:gd name="connsiteY27" fmla="*/ 2554357 h 4283765"/>
              <a:gd name="connsiteX28" fmla="*/ 49696 w 4651513"/>
              <a:gd name="connsiteY28" fmla="*/ 3180522 h 4283765"/>
              <a:gd name="connsiteX29" fmla="*/ 39757 w 4651513"/>
              <a:gd name="connsiteY29" fmla="*/ 3240157 h 4283765"/>
              <a:gd name="connsiteX30" fmla="*/ 29817 w 4651513"/>
              <a:gd name="connsiteY30" fmla="*/ 3329609 h 4283765"/>
              <a:gd name="connsiteX31" fmla="*/ 0 w 4651513"/>
              <a:gd name="connsiteY31" fmla="*/ 3508513 h 4283765"/>
              <a:gd name="connsiteX32" fmla="*/ 19878 w 4651513"/>
              <a:gd name="connsiteY32" fmla="*/ 3876261 h 4283765"/>
              <a:gd name="connsiteX33" fmla="*/ 39757 w 4651513"/>
              <a:gd name="connsiteY33" fmla="*/ 3945835 h 4283765"/>
              <a:gd name="connsiteX34" fmla="*/ 69574 w 4651513"/>
              <a:gd name="connsiteY34" fmla="*/ 4084983 h 4283765"/>
              <a:gd name="connsiteX35" fmla="*/ 99391 w 4651513"/>
              <a:gd name="connsiteY35" fmla="*/ 4104861 h 4283765"/>
              <a:gd name="connsiteX36" fmla="*/ 139148 w 4651513"/>
              <a:gd name="connsiteY36" fmla="*/ 4144618 h 4283765"/>
              <a:gd name="connsiteX37" fmla="*/ 218661 w 4651513"/>
              <a:gd name="connsiteY37" fmla="*/ 4184374 h 4283765"/>
              <a:gd name="connsiteX38" fmla="*/ 258417 w 4651513"/>
              <a:gd name="connsiteY38" fmla="*/ 4194313 h 4283765"/>
              <a:gd name="connsiteX39" fmla="*/ 357809 w 4651513"/>
              <a:gd name="connsiteY39" fmla="*/ 4234070 h 4283765"/>
              <a:gd name="connsiteX40" fmla="*/ 437322 w 4651513"/>
              <a:gd name="connsiteY40" fmla="*/ 4253948 h 4283765"/>
              <a:gd name="connsiteX41" fmla="*/ 566531 w 4651513"/>
              <a:gd name="connsiteY41" fmla="*/ 4273826 h 4283765"/>
              <a:gd name="connsiteX42" fmla="*/ 675861 w 4651513"/>
              <a:gd name="connsiteY42" fmla="*/ 4283765 h 4283765"/>
              <a:gd name="connsiteX43" fmla="*/ 884583 w 4651513"/>
              <a:gd name="connsiteY43" fmla="*/ 4273826 h 4283765"/>
              <a:gd name="connsiteX44" fmla="*/ 964096 w 4651513"/>
              <a:gd name="connsiteY44" fmla="*/ 4263887 h 4283765"/>
              <a:gd name="connsiteX45" fmla="*/ 1133061 w 4651513"/>
              <a:gd name="connsiteY45" fmla="*/ 4244009 h 4283765"/>
              <a:gd name="connsiteX46" fmla="*/ 1172817 w 4651513"/>
              <a:gd name="connsiteY46" fmla="*/ 4234070 h 4283765"/>
              <a:gd name="connsiteX47" fmla="*/ 1321904 w 4651513"/>
              <a:gd name="connsiteY47" fmla="*/ 4214191 h 4283765"/>
              <a:gd name="connsiteX48" fmla="*/ 1421296 w 4651513"/>
              <a:gd name="connsiteY48" fmla="*/ 4184374 h 4283765"/>
              <a:gd name="connsiteX49" fmla="*/ 1520687 w 4651513"/>
              <a:gd name="connsiteY49" fmla="*/ 4164496 h 4283765"/>
              <a:gd name="connsiteX50" fmla="*/ 1630017 w 4651513"/>
              <a:gd name="connsiteY50" fmla="*/ 4134678 h 4283765"/>
              <a:gd name="connsiteX51" fmla="*/ 1699591 w 4651513"/>
              <a:gd name="connsiteY51" fmla="*/ 4124739 h 4283765"/>
              <a:gd name="connsiteX52" fmla="*/ 1759226 w 4651513"/>
              <a:gd name="connsiteY52" fmla="*/ 4114800 h 4283765"/>
              <a:gd name="connsiteX53" fmla="*/ 1808922 w 4651513"/>
              <a:gd name="connsiteY53" fmla="*/ 4104861 h 4283765"/>
              <a:gd name="connsiteX54" fmla="*/ 1908313 w 4651513"/>
              <a:gd name="connsiteY54" fmla="*/ 4094922 h 4283765"/>
              <a:gd name="connsiteX55" fmla="*/ 1987826 w 4651513"/>
              <a:gd name="connsiteY55" fmla="*/ 4084983 h 4283765"/>
              <a:gd name="connsiteX56" fmla="*/ 2047461 w 4651513"/>
              <a:gd name="connsiteY56" fmla="*/ 4075044 h 4283765"/>
              <a:gd name="connsiteX57" fmla="*/ 2176670 w 4651513"/>
              <a:gd name="connsiteY57" fmla="*/ 4065104 h 4283765"/>
              <a:gd name="connsiteX58" fmla="*/ 2246244 w 4651513"/>
              <a:gd name="connsiteY58" fmla="*/ 4055165 h 4283765"/>
              <a:gd name="connsiteX59" fmla="*/ 2445026 w 4651513"/>
              <a:gd name="connsiteY59" fmla="*/ 4045226 h 4283765"/>
              <a:gd name="connsiteX60" fmla="*/ 2683565 w 4651513"/>
              <a:gd name="connsiteY60" fmla="*/ 4055165 h 4283765"/>
              <a:gd name="connsiteX61" fmla="*/ 2773017 w 4651513"/>
              <a:gd name="connsiteY61" fmla="*/ 4065104 h 4283765"/>
              <a:gd name="connsiteX62" fmla="*/ 2892287 w 4651513"/>
              <a:gd name="connsiteY62" fmla="*/ 4075044 h 4283765"/>
              <a:gd name="connsiteX63" fmla="*/ 3001617 w 4651513"/>
              <a:gd name="connsiteY63" fmla="*/ 4094922 h 4283765"/>
              <a:gd name="connsiteX64" fmla="*/ 3051313 w 4651513"/>
              <a:gd name="connsiteY64" fmla="*/ 4104861 h 4283765"/>
              <a:gd name="connsiteX65" fmla="*/ 3190461 w 4651513"/>
              <a:gd name="connsiteY65" fmla="*/ 4124739 h 4283765"/>
              <a:gd name="connsiteX66" fmla="*/ 3260035 w 4651513"/>
              <a:gd name="connsiteY66" fmla="*/ 4134678 h 4283765"/>
              <a:gd name="connsiteX67" fmla="*/ 3319670 w 4651513"/>
              <a:gd name="connsiteY67" fmla="*/ 4154557 h 4283765"/>
              <a:gd name="connsiteX68" fmla="*/ 3458817 w 4651513"/>
              <a:gd name="connsiteY68" fmla="*/ 4174435 h 4283765"/>
              <a:gd name="connsiteX69" fmla="*/ 3488635 w 4651513"/>
              <a:gd name="connsiteY69" fmla="*/ 4184374 h 4283765"/>
              <a:gd name="connsiteX70" fmla="*/ 3657600 w 4651513"/>
              <a:gd name="connsiteY70" fmla="*/ 4204252 h 4283765"/>
              <a:gd name="connsiteX71" fmla="*/ 3896139 w 4651513"/>
              <a:gd name="connsiteY71" fmla="*/ 4214191 h 4283765"/>
              <a:gd name="connsiteX72" fmla="*/ 4253948 w 4651513"/>
              <a:gd name="connsiteY72" fmla="*/ 4194313 h 4283765"/>
              <a:gd name="connsiteX73" fmla="*/ 4363278 w 4651513"/>
              <a:gd name="connsiteY73" fmla="*/ 4164496 h 4283765"/>
              <a:gd name="connsiteX74" fmla="*/ 4403035 w 4651513"/>
              <a:gd name="connsiteY74" fmla="*/ 4154557 h 4283765"/>
              <a:gd name="connsiteX75" fmla="*/ 4492487 w 4651513"/>
              <a:gd name="connsiteY75" fmla="*/ 4124739 h 4283765"/>
              <a:gd name="connsiteX76" fmla="*/ 4522304 w 4651513"/>
              <a:gd name="connsiteY76" fmla="*/ 4104861 h 4283765"/>
              <a:gd name="connsiteX77" fmla="*/ 4562061 w 4651513"/>
              <a:gd name="connsiteY77" fmla="*/ 4094922 h 4283765"/>
              <a:gd name="connsiteX78" fmla="*/ 4591878 w 4651513"/>
              <a:gd name="connsiteY78" fmla="*/ 4084983 h 4283765"/>
              <a:gd name="connsiteX79" fmla="*/ 4631635 w 4651513"/>
              <a:gd name="connsiteY79" fmla="*/ 4025348 h 4283765"/>
              <a:gd name="connsiteX80" fmla="*/ 4651513 w 4651513"/>
              <a:gd name="connsiteY80" fmla="*/ 3995531 h 4283765"/>
              <a:gd name="connsiteX81" fmla="*/ 4641574 w 4651513"/>
              <a:gd name="connsiteY81" fmla="*/ 3826565 h 4283765"/>
              <a:gd name="connsiteX82" fmla="*/ 4581939 w 4651513"/>
              <a:gd name="connsiteY82" fmla="*/ 3657600 h 4283765"/>
              <a:gd name="connsiteX83" fmla="*/ 4572000 w 4651513"/>
              <a:gd name="connsiteY83" fmla="*/ 3607904 h 4283765"/>
              <a:gd name="connsiteX84" fmla="*/ 4562061 w 4651513"/>
              <a:gd name="connsiteY84" fmla="*/ 3568148 h 4283765"/>
              <a:gd name="connsiteX85" fmla="*/ 4532244 w 4651513"/>
              <a:gd name="connsiteY85" fmla="*/ 3488635 h 4283765"/>
              <a:gd name="connsiteX86" fmla="*/ 4492487 w 4651513"/>
              <a:gd name="connsiteY86" fmla="*/ 3359426 h 4283765"/>
              <a:gd name="connsiteX87" fmla="*/ 4462670 w 4651513"/>
              <a:gd name="connsiteY87" fmla="*/ 3299791 h 4283765"/>
              <a:gd name="connsiteX88" fmla="*/ 4432852 w 4651513"/>
              <a:gd name="connsiteY88" fmla="*/ 3250096 h 4283765"/>
              <a:gd name="connsiteX89" fmla="*/ 4393096 w 4651513"/>
              <a:gd name="connsiteY89" fmla="*/ 3170583 h 4283765"/>
              <a:gd name="connsiteX90" fmla="*/ 4373217 w 4651513"/>
              <a:gd name="connsiteY90" fmla="*/ 3130826 h 4283765"/>
              <a:gd name="connsiteX91" fmla="*/ 4333461 w 4651513"/>
              <a:gd name="connsiteY91" fmla="*/ 3071191 h 4283765"/>
              <a:gd name="connsiteX92" fmla="*/ 4323522 w 4651513"/>
              <a:gd name="connsiteY92" fmla="*/ 3041374 h 4283765"/>
              <a:gd name="connsiteX93" fmla="*/ 4214191 w 4651513"/>
              <a:gd name="connsiteY93" fmla="*/ 2882348 h 4283765"/>
              <a:gd name="connsiteX94" fmla="*/ 4194313 w 4651513"/>
              <a:gd name="connsiteY94" fmla="*/ 2852531 h 4283765"/>
              <a:gd name="connsiteX95" fmla="*/ 4144617 w 4651513"/>
              <a:gd name="connsiteY95" fmla="*/ 2792896 h 4283765"/>
              <a:gd name="connsiteX96" fmla="*/ 4084983 w 4651513"/>
              <a:gd name="connsiteY96" fmla="*/ 2703444 h 4283765"/>
              <a:gd name="connsiteX97" fmla="*/ 4055165 w 4651513"/>
              <a:gd name="connsiteY97" fmla="*/ 2663687 h 4283765"/>
              <a:gd name="connsiteX98" fmla="*/ 4015409 w 4651513"/>
              <a:gd name="connsiteY98" fmla="*/ 2604052 h 4283765"/>
              <a:gd name="connsiteX99" fmla="*/ 3935896 w 4651513"/>
              <a:gd name="connsiteY99" fmla="*/ 2514600 h 4283765"/>
              <a:gd name="connsiteX100" fmla="*/ 3896139 w 4651513"/>
              <a:gd name="connsiteY100" fmla="*/ 2464904 h 4283765"/>
              <a:gd name="connsiteX101" fmla="*/ 3836504 w 4651513"/>
              <a:gd name="connsiteY101" fmla="*/ 2375452 h 4283765"/>
              <a:gd name="connsiteX102" fmla="*/ 3786809 w 4651513"/>
              <a:gd name="connsiteY102" fmla="*/ 2325757 h 4283765"/>
              <a:gd name="connsiteX103" fmla="*/ 3717235 w 4651513"/>
              <a:gd name="connsiteY103" fmla="*/ 2236304 h 4283765"/>
              <a:gd name="connsiteX104" fmla="*/ 3647661 w 4651513"/>
              <a:gd name="connsiteY104" fmla="*/ 2156791 h 4283765"/>
              <a:gd name="connsiteX105" fmla="*/ 3607904 w 4651513"/>
              <a:gd name="connsiteY105" fmla="*/ 2097157 h 4283765"/>
              <a:gd name="connsiteX106" fmla="*/ 3558209 w 4651513"/>
              <a:gd name="connsiteY106" fmla="*/ 2057400 h 4283765"/>
              <a:gd name="connsiteX107" fmla="*/ 3528391 w 4651513"/>
              <a:gd name="connsiteY107" fmla="*/ 2017644 h 4283765"/>
              <a:gd name="connsiteX108" fmla="*/ 3379304 w 4651513"/>
              <a:gd name="connsiteY108" fmla="*/ 1868557 h 4283765"/>
              <a:gd name="connsiteX109" fmla="*/ 3329609 w 4651513"/>
              <a:gd name="connsiteY109" fmla="*/ 1818861 h 4283765"/>
              <a:gd name="connsiteX110" fmla="*/ 3269974 w 4651513"/>
              <a:gd name="connsiteY110" fmla="*/ 1769165 h 4283765"/>
              <a:gd name="connsiteX111" fmla="*/ 3220278 w 4651513"/>
              <a:gd name="connsiteY111" fmla="*/ 1709531 h 4283765"/>
              <a:gd name="connsiteX112" fmla="*/ 3170583 w 4651513"/>
              <a:gd name="connsiteY112" fmla="*/ 1669774 h 4283765"/>
              <a:gd name="connsiteX113" fmla="*/ 3101009 w 4651513"/>
              <a:gd name="connsiteY113" fmla="*/ 1600200 h 4283765"/>
              <a:gd name="connsiteX114" fmla="*/ 3001617 w 4651513"/>
              <a:gd name="connsiteY114" fmla="*/ 1490870 h 4283765"/>
              <a:gd name="connsiteX115" fmla="*/ 2961861 w 4651513"/>
              <a:gd name="connsiteY115" fmla="*/ 1461052 h 4283765"/>
              <a:gd name="connsiteX116" fmla="*/ 2852531 w 4651513"/>
              <a:gd name="connsiteY116" fmla="*/ 1351722 h 4283765"/>
              <a:gd name="connsiteX117" fmla="*/ 2703444 w 4651513"/>
              <a:gd name="connsiteY117" fmla="*/ 1202635 h 4283765"/>
              <a:gd name="connsiteX118" fmla="*/ 2604052 w 4651513"/>
              <a:gd name="connsiteY118" fmla="*/ 1103244 h 4283765"/>
              <a:gd name="connsiteX119" fmla="*/ 2554357 w 4651513"/>
              <a:gd name="connsiteY119" fmla="*/ 1053548 h 4283765"/>
              <a:gd name="connsiteX120" fmla="*/ 2514600 w 4651513"/>
              <a:gd name="connsiteY120" fmla="*/ 993913 h 4283765"/>
              <a:gd name="connsiteX121" fmla="*/ 2454965 w 4651513"/>
              <a:gd name="connsiteY121" fmla="*/ 924339 h 4283765"/>
              <a:gd name="connsiteX122" fmla="*/ 2415209 w 4651513"/>
              <a:gd name="connsiteY122" fmla="*/ 864704 h 4283765"/>
              <a:gd name="connsiteX123" fmla="*/ 2395331 w 4651513"/>
              <a:gd name="connsiteY123" fmla="*/ 834887 h 4283765"/>
              <a:gd name="connsiteX124" fmla="*/ 2345635 w 4651513"/>
              <a:gd name="connsiteY124" fmla="*/ 775252 h 4283765"/>
              <a:gd name="connsiteX125" fmla="*/ 2305878 w 4651513"/>
              <a:gd name="connsiteY125" fmla="*/ 735496 h 4283765"/>
              <a:gd name="connsiteX126" fmla="*/ 2276061 w 4651513"/>
              <a:gd name="connsiteY126" fmla="*/ 695739 h 4283765"/>
              <a:gd name="connsiteX127" fmla="*/ 2226365 w 4651513"/>
              <a:gd name="connsiteY127" fmla="*/ 646044 h 4283765"/>
              <a:gd name="connsiteX128" fmla="*/ 2196548 w 4651513"/>
              <a:gd name="connsiteY128" fmla="*/ 606287 h 4283765"/>
              <a:gd name="connsiteX129" fmla="*/ 2176670 w 4651513"/>
              <a:gd name="connsiteY129" fmla="*/ 576470 h 4283765"/>
              <a:gd name="connsiteX130" fmla="*/ 2146852 w 4651513"/>
              <a:gd name="connsiteY130" fmla="*/ 556591 h 4283765"/>
              <a:gd name="connsiteX131" fmla="*/ 2077278 w 4651513"/>
              <a:gd name="connsiteY131" fmla="*/ 467139 h 4283765"/>
              <a:gd name="connsiteX132" fmla="*/ 2047461 w 4651513"/>
              <a:gd name="connsiteY132" fmla="*/ 427383 h 4283765"/>
              <a:gd name="connsiteX133" fmla="*/ 1958009 w 4651513"/>
              <a:gd name="connsiteY133" fmla="*/ 337931 h 4283765"/>
              <a:gd name="connsiteX134" fmla="*/ 1928191 w 4651513"/>
              <a:gd name="connsiteY134" fmla="*/ 308113 h 4283765"/>
              <a:gd name="connsiteX135" fmla="*/ 1898374 w 4651513"/>
              <a:gd name="connsiteY135" fmla="*/ 278296 h 4283765"/>
              <a:gd name="connsiteX136" fmla="*/ 1828800 w 4651513"/>
              <a:gd name="connsiteY136" fmla="*/ 228600 h 4283765"/>
              <a:gd name="connsiteX137" fmla="*/ 1739348 w 4651513"/>
              <a:gd name="connsiteY137" fmla="*/ 159026 h 4283765"/>
              <a:gd name="connsiteX138" fmla="*/ 1709531 w 4651513"/>
              <a:gd name="connsiteY138" fmla="*/ 139148 h 4283765"/>
              <a:gd name="connsiteX139" fmla="*/ 1659835 w 4651513"/>
              <a:gd name="connsiteY139" fmla="*/ 109331 h 4283765"/>
              <a:gd name="connsiteX140" fmla="*/ 1620078 w 4651513"/>
              <a:gd name="connsiteY140" fmla="*/ 79513 h 4283765"/>
              <a:gd name="connsiteX141" fmla="*/ 1520687 w 4651513"/>
              <a:gd name="connsiteY141" fmla="*/ 19878 h 4283765"/>
              <a:gd name="connsiteX142" fmla="*/ 1461052 w 4651513"/>
              <a:gd name="connsiteY142" fmla="*/ 0 h 4283765"/>
              <a:gd name="connsiteX143" fmla="*/ 1331844 w 4651513"/>
              <a:gd name="connsiteY143" fmla="*/ 19878 h 4283765"/>
              <a:gd name="connsiteX144" fmla="*/ 1242391 w 4651513"/>
              <a:gd name="connsiteY144" fmla="*/ 39757 h 4283765"/>
              <a:gd name="connsiteX145" fmla="*/ 1162878 w 4651513"/>
              <a:gd name="connsiteY145" fmla="*/ 69574 h 4283765"/>
              <a:gd name="connsiteX146" fmla="*/ 795131 w 4651513"/>
              <a:gd name="connsiteY146" fmla="*/ 89452 h 4283765"/>
              <a:gd name="connsiteX147" fmla="*/ 735496 w 4651513"/>
              <a:gd name="connsiteY147" fmla="*/ 119270 h 4283765"/>
              <a:gd name="connsiteX148" fmla="*/ 715617 w 4651513"/>
              <a:gd name="connsiteY148" fmla="*/ 178904 h 4283765"/>
              <a:gd name="connsiteX149" fmla="*/ 685800 w 4651513"/>
              <a:gd name="connsiteY149" fmla="*/ 238539 h 4283765"/>
              <a:gd name="connsiteX150" fmla="*/ 636104 w 4651513"/>
              <a:gd name="connsiteY150" fmla="*/ 268357 h 42837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</a:cxnLst>
            <a:rect l="l" t="t" r="r" b="b"/>
            <a:pathLst>
              <a:path w="4651513" h="4283765">
                <a:moveTo>
                  <a:pt x="735496" y="457200"/>
                </a:moveTo>
                <a:cubicBezTo>
                  <a:pt x="708992" y="377687"/>
                  <a:pt x="715248" y="159396"/>
                  <a:pt x="655983" y="218661"/>
                </a:cubicBezTo>
                <a:cubicBezTo>
                  <a:pt x="595164" y="279480"/>
                  <a:pt x="722374" y="381186"/>
                  <a:pt x="725557" y="467139"/>
                </a:cubicBezTo>
                <a:cubicBezTo>
                  <a:pt x="726333" y="488078"/>
                  <a:pt x="665922" y="487018"/>
                  <a:pt x="665922" y="487018"/>
                </a:cubicBezTo>
                <a:cubicBezTo>
                  <a:pt x="578825" y="574112"/>
                  <a:pt x="685399" y="463643"/>
                  <a:pt x="616226" y="546652"/>
                </a:cubicBezTo>
                <a:cubicBezTo>
                  <a:pt x="607228" y="557450"/>
                  <a:pt x="595407" y="565672"/>
                  <a:pt x="586409" y="576470"/>
                </a:cubicBezTo>
                <a:cubicBezTo>
                  <a:pt x="578762" y="585647"/>
                  <a:pt x="574978" y="597841"/>
                  <a:pt x="566531" y="606287"/>
                </a:cubicBezTo>
                <a:cubicBezTo>
                  <a:pt x="558084" y="614734"/>
                  <a:pt x="546433" y="619222"/>
                  <a:pt x="536713" y="626165"/>
                </a:cubicBezTo>
                <a:cubicBezTo>
                  <a:pt x="523233" y="635793"/>
                  <a:pt x="509338" y="644978"/>
                  <a:pt x="496957" y="655983"/>
                </a:cubicBezTo>
                <a:cubicBezTo>
                  <a:pt x="479448" y="671547"/>
                  <a:pt x="463826" y="689113"/>
                  <a:pt x="447261" y="705678"/>
                </a:cubicBezTo>
                <a:lnTo>
                  <a:pt x="427383" y="725557"/>
                </a:lnTo>
                <a:cubicBezTo>
                  <a:pt x="420757" y="732183"/>
                  <a:pt x="412702" y="737638"/>
                  <a:pt x="407504" y="745435"/>
                </a:cubicBezTo>
                <a:lnTo>
                  <a:pt x="387626" y="775252"/>
                </a:lnTo>
                <a:cubicBezTo>
                  <a:pt x="384313" y="785191"/>
                  <a:pt x="383973" y="796688"/>
                  <a:pt x="377687" y="805070"/>
                </a:cubicBezTo>
                <a:cubicBezTo>
                  <a:pt x="355134" y="835140"/>
                  <a:pt x="319256" y="862868"/>
                  <a:pt x="288235" y="884583"/>
                </a:cubicBezTo>
                <a:cubicBezTo>
                  <a:pt x="268663" y="898283"/>
                  <a:pt x="248478" y="911087"/>
                  <a:pt x="228600" y="924339"/>
                </a:cubicBezTo>
                <a:lnTo>
                  <a:pt x="198783" y="944218"/>
                </a:lnTo>
                <a:cubicBezTo>
                  <a:pt x="185531" y="964096"/>
                  <a:pt x="166581" y="981187"/>
                  <a:pt x="159026" y="1003852"/>
                </a:cubicBezTo>
                <a:cubicBezTo>
                  <a:pt x="155713" y="1013791"/>
                  <a:pt x="151965" y="1023596"/>
                  <a:pt x="149087" y="1033670"/>
                </a:cubicBezTo>
                <a:cubicBezTo>
                  <a:pt x="139729" y="1066424"/>
                  <a:pt x="136041" y="1088960"/>
                  <a:pt x="129209" y="1123122"/>
                </a:cubicBezTo>
                <a:cubicBezTo>
                  <a:pt x="125896" y="1209261"/>
                  <a:pt x="119270" y="1295336"/>
                  <a:pt x="119270" y="1381539"/>
                </a:cubicBezTo>
                <a:cubicBezTo>
                  <a:pt x="119270" y="1477674"/>
                  <a:pt x="129209" y="1573639"/>
                  <a:pt x="129209" y="1669774"/>
                </a:cubicBezTo>
                <a:cubicBezTo>
                  <a:pt x="129209" y="1764004"/>
                  <a:pt x="119548" y="1938479"/>
                  <a:pt x="109331" y="2047461"/>
                </a:cubicBezTo>
                <a:cubicBezTo>
                  <a:pt x="103423" y="2110480"/>
                  <a:pt x="99858" y="2173870"/>
                  <a:pt x="89452" y="2236304"/>
                </a:cubicBezTo>
                <a:cubicBezTo>
                  <a:pt x="86139" y="2256182"/>
                  <a:pt x="83118" y="2276112"/>
                  <a:pt x="79513" y="2295939"/>
                </a:cubicBezTo>
                <a:cubicBezTo>
                  <a:pt x="76491" y="2312560"/>
                  <a:pt x="71963" y="2328911"/>
                  <a:pt x="69574" y="2345635"/>
                </a:cubicBezTo>
                <a:cubicBezTo>
                  <a:pt x="65331" y="2375334"/>
                  <a:pt x="63878" y="2405388"/>
                  <a:pt x="59635" y="2435087"/>
                </a:cubicBezTo>
                <a:cubicBezTo>
                  <a:pt x="53935" y="2474987"/>
                  <a:pt x="39757" y="2554357"/>
                  <a:pt x="39757" y="2554357"/>
                </a:cubicBezTo>
                <a:cubicBezTo>
                  <a:pt x="43070" y="2763079"/>
                  <a:pt x="49696" y="2971774"/>
                  <a:pt x="49696" y="3180522"/>
                </a:cubicBezTo>
                <a:cubicBezTo>
                  <a:pt x="49696" y="3200675"/>
                  <a:pt x="42421" y="3220181"/>
                  <a:pt x="39757" y="3240157"/>
                </a:cubicBezTo>
                <a:cubicBezTo>
                  <a:pt x="35792" y="3269895"/>
                  <a:pt x="34496" y="3299975"/>
                  <a:pt x="29817" y="3329609"/>
                </a:cubicBezTo>
                <a:cubicBezTo>
                  <a:pt x="-15386" y="3615891"/>
                  <a:pt x="30010" y="3268430"/>
                  <a:pt x="0" y="3508513"/>
                </a:cubicBezTo>
                <a:cubicBezTo>
                  <a:pt x="5327" y="3673641"/>
                  <a:pt x="-5922" y="3747258"/>
                  <a:pt x="19878" y="3876261"/>
                </a:cubicBezTo>
                <a:cubicBezTo>
                  <a:pt x="26119" y="3907468"/>
                  <a:pt x="30282" y="3917412"/>
                  <a:pt x="39757" y="3945835"/>
                </a:cubicBezTo>
                <a:cubicBezTo>
                  <a:pt x="40806" y="3954230"/>
                  <a:pt x="50262" y="4072108"/>
                  <a:pt x="69574" y="4084983"/>
                </a:cubicBezTo>
                <a:cubicBezTo>
                  <a:pt x="79513" y="4091609"/>
                  <a:pt x="90322" y="4097087"/>
                  <a:pt x="99391" y="4104861"/>
                </a:cubicBezTo>
                <a:cubicBezTo>
                  <a:pt x="113621" y="4117058"/>
                  <a:pt x="121368" y="4138691"/>
                  <a:pt x="139148" y="4144618"/>
                </a:cubicBezTo>
                <a:cubicBezTo>
                  <a:pt x="231844" y="4175517"/>
                  <a:pt x="77830" y="4121783"/>
                  <a:pt x="218661" y="4184374"/>
                </a:cubicBezTo>
                <a:cubicBezTo>
                  <a:pt x="231144" y="4189922"/>
                  <a:pt x="245627" y="4189517"/>
                  <a:pt x="258417" y="4194313"/>
                </a:cubicBezTo>
                <a:cubicBezTo>
                  <a:pt x="340667" y="4225156"/>
                  <a:pt x="250529" y="4207250"/>
                  <a:pt x="357809" y="4234070"/>
                </a:cubicBezTo>
                <a:cubicBezTo>
                  <a:pt x="384313" y="4240696"/>
                  <a:pt x="410374" y="4249457"/>
                  <a:pt x="437322" y="4253948"/>
                </a:cubicBezTo>
                <a:cubicBezTo>
                  <a:pt x="476058" y="4260404"/>
                  <a:pt x="528164" y="4269563"/>
                  <a:pt x="566531" y="4273826"/>
                </a:cubicBezTo>
                <a:cubicBezTo>
                  <a:pt x="602901" y="4277867"/>
                  <a:pt x="639418" y="4280452"/>
                  <a:pt x="675861" y="4283765"/>
                </a:cubicBezTo>
                <a:cubicBezTo>
                  <a:pt x="745435" y="4280452"/>
                  <a:pt x="815095" y="4278618"/>
                  <a:pt x="884583" y="4273826"/>
                </a:cubicBezTo>
                <a:cubicBezTo>
                  <a:pt x="911230" y="4271988"/>
                  <a:pt x="937568" y="4267008"/>
                  <a:pt x="964096" y="4263887"/>
                </a:cubicBezTo>
                <a:cubicBezTo>
                  <a:pt x="1183206" y="4238110"/>
                  <a:pt x="931977" y="4269144"/>
                  <a:pt x="1133061" y="4244009"/>
                </a:cubicBezTo>
                <a:cubicBezTo>
                  <a:pt x="1146313" y="4240696"/>
                  <a:pt x="1159343" y="4236316"/>
                  <a:pt x="1172817" y="4234070"/>
                </a:cubicBezTo>
                <a:cubicBezTo>
                  <a:pt x="1276705" y="4216756"/>
                  <a:pt x="1224899" y="4231829"/>
                  <a:pt x="1321904" y="4214191"/>
                </a:cubicBezTo>
                <a:cubicBezTo>
                  <a:pt x="1379757" y="4203672"/>
                  <a:pt x="1352125" y="4201666"/>
                  <a:pt x="1421296" y="4184374"/>
                </a:cubicBezTo>
                <a:cubicBezTo>
                  <a:pt x="1454074" y="4176180"/>
                  <a:pt x="1488091" y="4173386"/>
                  <a:pt x="1520687" y="4164496"/>
                </a:cubicBezTo>
                <a:cubicBezTo>
                  <a:pt x="1557130" y="4154557"/>
                  <a:pt x="1593142" y="4142873"/>
                  <a:pt x="1630017" y="4134678"/>
                </a:cubicBezTo>
                <a:cubicBezTo>
                  <a:pt x="1652886" y="4129596"/>
                  <a:pt x="1676437" y="4128301"/>
                  <a:pt x="1699591" y="4124739"/>
                </a:cubicBezTo>
                <a:cubicBezTo>
                  <a:pt x="1719509" y="4121675"/>
                  <a:pt x="1739399" y="4118405"/>
                  <a:pt x="1759226" y="4114800"/>
                </a:cubicBezTo>
                <a:cubicBezTo>
                  <a:pt x="1775847" y="4111778"/>
                  <a:pt x="1792177" y="4107094"/>
                  <a:pt x="1808922" y="4104861"/>
                </a:cubicBezTo>
                <a:cubicBezTo>
                  <a:pt x="1841926" y="4100461"/>
                  <a:pt x="1875221" y="4098599"/>
                  <a:pt x="1908313" y="4094922"/>
                </a:cubicBezTo>
                <a:cubicBezTo>
                  <a:pt x="1934860" y="4091972"/>
                  <a:pt x="1961384" y="4088760"/>
                  <a:pt x="1987826" y="4084983"/>
                </a:cubicBezTo>
                <a:cubicBezTo>
                  <a:pt x="2007776" y="4082133"/>
                  <a:pt x="2027419" y="4077154"/>
                  <a:pt x="2047461" y="4075044"/>
                </a:cubicBezTo>
                <a:cubicBezTo>
                  <a:pt x="2090421" y="4070522"/>
                  <a:pt x="2133687" y="4069402"/>
                  <a:pt x="2176670" y="4065104"/>
                </a:cubicBezTo>
                <a:cubicBezTo>
                  <a:pt x="2199981" y="4062773"/>
                  <a:pt x="2222881" y="4056896"/>
                  <a:pt x="2246244" y="4055165"/>
                </a:cubicBezTo>
                <a:cubicBezTo>
                  <a:pt x="2312406" y="4050264"/>
                  <a:pt x="2378765" y="4048539"/>
                  <a:pt x="2445026" y="4045226"/>
                </a:cubicBezTo>
                <a:lnTo>
                  <a:pt x="2683565" y="4055165"/>
                </a:lnTo>
                <a:cubicBezTo>
                  <a:pt x="2713511" y="4056980"/>
                  <a:pt x="2743151" y="4062260"/>
                  <a:pt x="2773017" y="4065104"/>
                </a:cubicBezTo>
                <a:cubicBezTo>
                  <a:pt x="2812732" y="4068886"/>
                  <a:pt x="2852530" y="4071731"/>
                  <a:pt x="2892287" y="4075044"/>
                </a:cubicBezTo>
                <a:cubicBezTo>
                  <a:pt x="3015044" y="4099595"/>
                  <a:pt x="2861737" y="4069489"/>
                  <a:pt x="3001617" y="4094922"/>
                </a:cubicBezTo>
                <a:cubicBezTo>
                  <a:pt x="3018238" y="4097944"/>
                  <a:pt x="3034626" y="4102226"/>
                  <a:pt x="3051313" y="4104861"/>
                </a:cubicBezTo>
                <a:cubicBezTo>
                  <a:pt x="3097593" y="4112168"/>
                  <a:pt x="3144078" y="4118113"/>
                  <a:pt x="3190461" y="4124739"/>
                </a:cubicBezTo>
                <a:lnTo>
                  <a:pt x="3260035" y="4134678"/>
                </a:lnTo>
                <a:cubicBezTo>
                  <a:pt x="3279913" y="4141304"/>
                  <a:pt x="3299342" y="4149475"/>
                  <a:pt x="3319670" y="4154557"/>
                </a:cubicBezTo>
                <a:cubicBezTo>
                  <a:pt x="3348330" y="4161722"/>
                  <a:pt x="3435284" y="4171493"/>
                  <a:pt x="3458817" y="4174435"/>
                </a:cubicBezTo>
                <a:cubicBezTo>
                  <a:pt x="3468756" y="4177748"/>
                  <a:pt x="3478408" y="4182101"/>
                  <a:pt x="3488635" y="4184374"/>
                </a:cubicBezTo>
                <a:cubicBezTo>
                  <a:pt x="3537572" y="4195249"/>
                  <a:pt x="3613169" y="4201713"/>
                  <a:pt x="3657600" y="4204252"/>
                </a:cubicBezTo>
                <a:cubicBezTo>
                  <a:pt x="3737052" y="4208792"/>
                  <a:pt x="3816626" y="4210878"/>
                  <a:pt x="3896139" y="4214191"/>
                </a:cubicBezTo>
                <a:cubicBezTo>
                  <a:pt x="4006856" y="4209762"/>
                  <a:pt x="4139024" y="4208678"/>
                  <a:pt x="4253948" y="4194313"/>
                </a:cubicBezTo>
                <a:cubicBezTo>
                  <a:pt x="4322716" y="4185717"/>
                  <a:pt x="4289446" y="4182953"/>
                  <a:pt x="4363278" y="4164496"/>
                </a:cubicBezTo>
                <a:lnTo>
                  <a:pt x="4403035" y="4154557"/>
                </a:lnTo>
                <a:cubicBezTo>
                  <a:pt x="4536741" y="4087701"/>
                  <a:pt x="4338370" y="4182532"/>
                  <a:pt x="4492487" y="4124739"/>
                </a:cubicBezTo>
                <a:cubicBezTo>
                  <a:pt x="4503672" y="4120545"/>
                  <a:pt x="4511325" y="4109566"/>
                  <a:pt x="4522304" y="4104861"/>
                </a:cubicBezTo>
                <a:cubicBezTo>
                  <a:pt x="4534860" y="4099480"/>
                  <a:pt x="4548926" y="4098675"/>
                  <a:pt x="4562061" y="4094922"/>
                </a:cubicBezTo>
                <a:cubicBezTo>
                  <a:pt x="4572135" y="4092044"/>
                  <a:pt x="4581939" y="4088296"/>
                  <a:pt x="4591878" y="4084983"/>
                </a:cubicBezTo>
                <a:lnTo>
                  <a:pt x="4631635" y="4025348"/>
                </a:lnTo>
                <a:lnTo>
                  <a:pt x="4651513" y="3995531"/>
                </a:lnTo>
                <a:cubicBezTo>
                  <a:pt x="4648200" y="3939209"/>
                  <a:pt x="4651160" y="3882164"/>
                  <a:pt x="4641574" y="3826565"/>
                </a:cubicBezTo>
                <a:cubicBezTo>
                  <a:pt x="4619586" y="3699033"/>
                  <a:pt x="4607414" y="3742518"/>
                  <a:pt x="4581939" y="3657600"/>
                </a:cubicBezTo>
                <a:cubicBezTo>
                  <a:pt x="4577085" y="3641419"/>
                  <a:pt x="4575665" y="3624395"/>
                  <a:pt x="4572000" y="3607904"/>
                </a:cubicBezTo>
                <a:cubicBezTo>
                  <a:pt x="4569037" y="3594569"/>
                  <a:pt x="4565814" y="3581282"/>
                  <a:pt x="4562061" y="3568148"/>
                </a:cubicBezTo>
                <a:cubicBezTo>
                  <a:pt x="4548106" y="3519305"/>
                  <a:pt x="4553244" y="3551635"/>
                  <a:pt x="4532244" y="3488635"/>
                </a:cubicBezTo>
                <a:cubicBezTo>
                  <a:pt x="4511958" y="3427778"/>
                  <a:pt x="4532888" y="3440228"/>
                  <a:pt x="4492487" y="3359426"/>
                </a:cubicBezTo>
                <a:cubicBezTo>
                  <a:pt x="4482548" y="3339548"/>
                  <a:pt x="4471696" y="3320100"/>
                  <a:pt x="4462670" y="3299791"/>
                </a:cubicBezTo>
                <a:cubicBezTo>
                  <a:pt x="4442027" y="3253344"/>
                  <a:pt x="4467063" y="3284305"/>
                  <a:pt x="4432852" y="3250096"/>
                </a:cubicBezTo>
                <a:cubicBezTo>
                  <a:pt x="4393716" y="3152255"/>
                  <a:pt x="4432794" y="3240053"/>
                  <a:pt x="4393096" y="3170583"/>
                </a:cubicBezTo>
                <a:cubicBezTo>
                  <a:pt x="4385745" y="3157719"/>
                  <a:pt x="4380840" y="3143531"/>
                  <a:pt x="4373217" y="3130826"/>
                </a:cubicBezTo>
                <a:cubicBezTo>
                  <a:pt x="4360925" y="3110340"/>
                  <a:pt x="4341016" y="3093856"/>
                  <a:pt x="4333461" y="3071191"/>
                </a:cubicBezTo>
                <a:cubicBezTo>
                  <a:pt x="4330148" y="3061252"/>
                  <a:pt x="4328720" y="3050470"/>
                  <a:pt x="4323522" y="3041374"/>
                </a:cubicBezTo>
                <a:cubicBezTo>
                  <a:pt x="4250076" y="2912845"/>
                  <a:pt x="4277241" y="2966414"/>
                  <a:pt x="4214191" y="2882348"/>
                </a:cubicBezTo>
                <a:cubicBezTo>
                  <a:pt x="4207024" y="2872792"/>
                  <a:pt x="4201647" y="2861960"/>
                  <a:pt x="4194313" y="2852531"/>
                </a:cubicBezTo>
                <a:cubicBezTo>
                  <a:pt x="4178427" y="2832106"/>
                  <a:pt x="4159919" y="2813762"/>
                  <a:pt x="4144617" y="2792896"/>
                </a:cubicBezTo>
                <a:cubicBezTo>
                  <a:pt x="4123425" y="2763998"/>
                  <a:pt x="4105381" y="2732908"/>
                  <a:pt x="4084983" y="2703444"/>
                </a:cubicBezTo>
                <a:cubicBezTo>
                  <a:pt x="4075554" y="2689824"/>
                  <a:pt x="4064665" y="2677258"/>
                  <a:pt x="4055165" y="2663687"/>
                </a:cubicBezTo>
                <a:cubicBezTo>
                  <a:pt x="4041465" y="2644115"/>
                  <a:pt x="4030333" y="2622708"/>
                  <a:pt x="4015409" y="2604052"/>
                </a:cubicBezTo>
                <a:cubicBezTo>
                  <a:pt x="3990487" y="2572900"/>
                  <a:pt x="3961859" y="2544890"/>
                  <a:pt x="3935896" y="2514600"/>
                </a:cubicBezTo>
                <a:cubicBezTo>
                  <a:pt x="3922090" y="2498493"/>
                  <a:pt x="3908304" y="2482283"/>
                  <a:pt x="3896139" y="2464904"/>
                </a:cubicBezTo>
                <a:cubicBezTo>
                  <a:pt x="3860866" y="2414514"/>
                  <a:pt x="3875283" y="2419078"/>
                  <a:pt x="3836504" y="2375452"/>
                </a:cubicBezTo>
                <a:cubicBezTo>
                  <a:pt x="3820940" y="2357943"/>
                  <a:pt x="3802055" y="2343544"/>
                  <a:pt x="3786809" y="2325757"/>
                </a:cubicBezTo>
                <a:cubicBezTo>
                  <a:pt x="3762226" y="2297076"/>
                  <a:pt x="3741249" y="2265464"/>
                  <a:pt x="3717235" y="2236304"/>
                </a:cubicBezTo>
                <a:cubicBezTo>
                  <a:pt x="3694847" y="2209118"/>
                  <a:pt x="3669420" y="2184484"/>
                  <a:pt x="3647661" y="2156791"/>
                </a:cubicBezTo>
                <a:cubicBezTo>
                  <a:pt x="3632901" y="2138005"/>
                  <a:pt x="3623886" y="2114915"/>
                  <a:pt x="3607904" y="2097157"/>
                </a:cubicBezTo>
                <a:cubicBezTo>
                  <a:pt x="3593713" y="2081389"/>
                  <a:pt x="3573209" y="2072400"/>
                  <a:pt x="3558209" y="2057400"/>
                </a:cubicBezTo>
                <a:cubicBezTo>
                  <a:pt x="3546496" y="2045687"/>
                  <a:pt x="3539784" y="2029670"/>
                  <a:pt x="3528391" y="2017644"/>
                </a:cubicBezTo>
                <a:cubicBezTo>
                  <a:pt x="3480056" y="1966624"/>
                  <a:pt x="3429000" y="1918253"/>
                  <a:pt x="3379304" y="1868557"/>
                </a:cubicBezTo>
                <a:cubicBezTo>
                  <a:pt x="3362739" y="1851992"/>
                  <a:pt x="3347606" y="1833858"/>
                  <a:pt x="3329609" y="1818861"/>
                </a:cubicBezTo>
                <a:cubicBezTo>
                  <a:pt x="3309731" y="1802296"/>
                  <a:pt x="3288271" y="1787462"/>
                  <a:pt x="3269974" y="1769165"/>
                </a:cubicBezTo>
                <a:cubicBezTo>
                  <a:pt x="3251677" y="1750868"/>
                  <a:pt x="3238575" y="1727828"/>
                  <a:pt x="3220278" y="1709531"/>
                </a:cubicBezTo>
                <a:cubicBezTo>
                  <a:pt x="3205278" y="1694531"/>
                  <a:pt x="3186221" y="1684109"/>
                  <a:pt x="3170583" y="1669774"/>
                </a:cubicBezTo>
                <a:cubicBezTo>
                  <a:pt x="3146406" y="1647612"/>
                  <a:pt x="3123326" y="1624234"/>
                  <a:pt x="3101009" y="1600200"/>
                </a:cubicBezTo>
                <a:cubicBezTo>
                  <a:pt x="3059143" y="1555114"/>
                  <a:pt x="3044586" y="1528468"/>
                  <a:pt x="3001617" y="1490870"/>
                </a:cubicBezTo>
                <a:cubicBezTo>
                  <a:pt x="2989150" y="1479962"/>
                  <a:pt x="2973971" y="1472355"/>
                  <a:pt x="2961861" y="1461052"/>
                </a:cubicBezTo>
                <a:cubicBezTo>
                  <a:pt x="2924184" y="1425886"/>
                  <a:pt x="2888974" y="1388165"/>
                  <a:pt x="2852531" y="1351722"/>
                </a:cubicBezTo>
                <a:lnTo>
                  <a:pt x="2703444" y="1202635"/>
                </a:lnTo>
                <a:lnTo>
                  <a:pt x="2604052" y="1103244"/>
                </a:lnTo>
                <a:cubicBezTo>
                  <a:pt x="2587487" y="1086679"/>
                  <a:pt x="2567352" y="1073040"/>
                  <a:pt x="2554357" y="1053548"/>
                </a:cubicBezTo>
                <a:cubicBezTo>
                  <a:pt x="2541105" y="1033670"/>
                  <a:pt x="2530148" y="1012052"/>
                  <a:pt x="2514600" y="993913"/>
                </a:cubicBezTo>
                <a:cubicBezTo>
                  <a:pt x="2494722" y="970722"/>
                  <a:pt x="2473588" y="948550"/>
                  <a:pt x="2454965" y="924339"/>
                </a:cubicBezTo>
                <a:cubicBezTo>
                  <a:pt x="2440399" y="905403"/>
                  <a:pt x="2428461" y="884582"/>
                  <a:pt x="2415209" y="864704"/>
                </a:cubicBezTo>
                <a:cubicBezTo>
                  <a:pt x="2408583" y="854765"/>
                  <a:pt x="2403778" y="843333"/>
                  <a:pt x="2395331" y="834887"/>
                </a:cubicBezTo>
                <a:cubicBezTo>
                  <a:pt x="2291939" y="731498"/>
                  <a:pt x="2428658" y="872112"/>
                  <a:pt x="2345635" y="775252"/>
                </a:cubicBezTo>
                <a:cubicBezTo>
                  <a:pt x="2333438" y="761022"/>
                  <a:pt x="2318219" y="749600"/>
                  <a:pt x="2305878" y="735496"/>
                </a:cubicBezTo>
                <a:cubicBezTo>
                  <a:pt x="2294970" y="723029"/>
                  <a:pt x="2287066" y="708120"/>
                  <a:pt x="2276061" y="695739"/>
                </a:cubicBezTo>
                <a:cubicBezTo>
                  <a:pt x="2260497" y="678230"/>
                  <a:pt x="2240421" y="664786"/>
                  <a:pt x="2226365" y="646044"/>
                </a:cubicBezTo>
                <a:cubicBezTo>
                  <a:pt x="2216426" y="632792"/>
                  <a:pt x="2206176" y="619767"/>
                  <a:pt x="2196548" y="606287"/>
                </a:cubicBezTo>
                <a:cubicBezTo>
                  <a:pt x="2189605" y="596567"/>
                  <a:pt x="2185117" y="584917"/>
                  <a:pt x="2176670" y="576470"/>
                </a:cubicBezTo>
                <a:cubicBezTo>
                  <a:pt x="2168223" y="568023"/>
                  <a:pt x="2154888" y="565430"/>
                  <a:pt x="2146852" y="556591"/>
                </a:cubicBezTo>
                <a:cubicBezTo>
                  <a:pt x="2121442" y="528640"/>
                  <a:pt x="2100310" y="497080"/>
                  <a:pt x="2077278" y="467139"/>
                </a:cubicBezTo>
                <a:cubicBezTo>
                  <a:pt x="2067178" y="454009"/>
                  <a:pt x="2059174" y="439096"/>
                  <a:pt x="2047461" y="427383"/>
                </a:cubicBezTo>
                <a:lnTo>
                  <a:pt x="1958009" y="337931"/>
                </a:lnTo>
                <a:lnTo>
                  <a:pt x="1928191" y="308113"/>
                </a:lnTo>
                <a:cubicBezTo>
                  <a:pt x="1918252" y="298174"/>
                  <a:pt x="1909812" y="286466"/>
                  <a:pt x="1898374" y="278296"/>
                </a:cubicBezTo>
                <a:cubicBezTo>
                  <a:pt x="1875183" y="261731"/>
                  <a:pt x="1851600" y="245700"/>
                  <a:pt x="1828800" y="228600"/>
                </a:cubicBezTo>
                <a:cubicBezTo>
                  <a:pt x="1798580" y="205935"/>
                  <a:pt x="1770778" y="179980"/>
                  <a:pt x="1739348" y="159026"/>
                </a:cubicBezTo>
                <a:cubicBezTo>
                  <a:pt x="1729409" y="152400"/>
                  <a:pt x="1719661" y="145479"/>
                  <a:pt x="1709531" y="139148"/>
                </a:cubicBezTo>
                <a:cubicBezTo>
                  <a:pt x="1693149" y="128909"/>
                  <a:pt x="1675909" y="120047"/>
                  <a:pt x="1659835" y="109331"/>
                </a:cubicBezTo>
                <a:cubicBezTo>
                  <a:pt x="1646052" y="100142"/>
                  <a:pt x="1633649" y="89013"/>
                  <a:pt x="1620078" y="79513"/>
                </a:cubicBezTo>
                <a:cubicBezTo>
                  <a:pt x="1588968" y="57736"/>
                  <a:pt x="1556476" y="34194"/>
                  <a:pt x="1520687" y="19878"/>
                </a:cubicBezTo>
                <a:cubicBezTo>
                  <a:pt x="1501232" y="12096"/>
                  <a:pt x="1461052" y="0"/>
                  <a:pt x="1461052" y="0"/>
                </a:cubicBezTo>
                <a:cubicBezTo>
                  <a:pt x="1242841" y="21821"/>
                  <a:pt x="1427355" y="-4001"/>
                  <a:pt x="1331844" y="19878"/>
                </a:cubicBezTo>
                <a:cubicBezTo>
                  <a:pt x="1300346" y="27753"/>
                  <a:pt x="1272991" y="29557"/>
                  <a:pt x="1242391" y="39757"/>
                </a:cubicBezTo>
                <a:cubicBezTo>
                  <a:pt x="1236416" y="41749"/>
                  <a:pt x="1178235" y="66782"/>
                  <a:pt x="1162878" y="69574"/>
                </a:cubicBezTo>
                <a:cubicBezTo>
                  <a:pt x="1055422" y="89111"/>
                  <a:pt x="867299" y="86963"/>
                  <a:pt x="795131" y="89452"/>
                </a:cubicBezTo>
                <a:cubicBezTo>
                  <a:pt x="778883" y="94868"/>
                  <a:pt x="745638" y="103043"/>
                  <a:pt x="735496" y="119270"/>
                </a:cubicBezTo>
                <a:cubicBezTo>
                  <a:pt x="724391" y="137038"/>
                  <a:pt x="722243" y="159026"/>
                  <a:pt x="715617" y="178904"/>
                </a:cubicBezTo>
                <a:cubicBezTo>
                  <a:pt x="707533" y="203157"/>
                  <a:pt x="705068" y="219270"/>
                  <a:pt x="685800" y="238539"/>
                </a:cubicBezTo>
                <a:cubicBezTo>
                  <a:pt x="673803" y="250536"/>
                  <a:pt x="651793" y="260513"/>
                  <a:pt x="636104" y="268357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riangle 10">
            <a:extLst>
              <a:ext uri="{FF2B5EF4-FFF2-40B4-BE49-F238E27FC236}">
                <a16:creationId xmlns:a16="http://schemas.microsoft.com/office/drawing/2014/main" id="{35D41D77-190F-23C1-26B0-2B6BF00E6A0D}"/>
              </a:ext>
            </a:extLst>
          </p:cNvPr>
          <p:cNvSpPr/>
          <p:nvPr userDrawn="1"/>
        </p:nvSpPr>
        <p:spPr>
          <a:xfrm rot="6359822">
            <a:off x="-1345118" y="1809081"/>
            <a:ext cx="2236559" cy="1385299"/>
          </a:xfrm>
          <a:custGeom>
            <a:avLst/>
            <a:gdLst>
              <a:gd name="connsiteX0" fmla="*/ 0 w 1859280"/>
              <a:gd name="connsiteY0" fmla="*/ 1602828 h 1602828"/>
              <a:gd name="connsiteX1" fmla="*/ 929640 w 1859280"/>
              <a:gd name="connsiteY1" fmla="*/ 0 h 1602828"/>
              <a:gd name="connsiteX2" fmla="*/ 1859280 w 1859280"/>
              <a:gd name="connsiteY2" fmla="*/ 1602828 h 1602828"/>
              <a:gd name="connsiteX3" fmla="*/ 0 w 1859280"/>
              <a:gd name="connsiteY3" fmla="*/ 1602828 h 1602828"/>
              <a:gd name="connsiteX0" fmla="*/ 0 w 1607719"/>
              <a:gd name="connsiteY0" fmla="*/ 1556331 h 1602828"/>
              <a:gd name="connsiteX1" fmla="*/ 678079 w 1607719"/>
              <a:gd name="connsiteY1" fmla="*/ 0 h 1602828"/>
              <a:gd name="connsiteX2" fmla="*/ 1607719 w 1607719"/>
              <a:gd name="connsiteY2" fmla="*/ 1602828 h 1602828"/>
              <a:gd name="connsiteX3" fmla="*/ 0 w 1607719"/>
              <a:gd name="connsiteY3" fmla="*/ 1556331 h 1602828"/>
              <a:gd name="connsiteX0" fmla="*/ 0 w 1750072"/>
              <a:gd name="connsiteY0" fmla="*/ 1441075 h 1602828"/>
              <a:gd name="connsiteX1" fmla="*/ 820432 w 1750072"/>
              <a:gd name="connsiteY1" fmla="*/ 0 h 1602828"/>
              <a:gd name="connsiteX2" fmla="*/ 1750072 w 1750072"/>
              <a:gd name="connsiteY2" fmla="*/ 1602828 h 1602828"/>
              <a:gd name="connsiteX3" fmla="*/ 0 w 1750072"/>
              <a:gd name="connsiteY3" fmla="*/ 1441075 h 1602828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194305 h 1194305"/>
              <a:gd name="connsiteX1" fmla="*/ 950573 w 2029827"/>
              <a:gd name="connsiteY1" fmla="*/ 0 h 1194305"/>
              <a:gd name="connsiteX2" fmla="*/ 2029827 w 2029827"/>
              <a:gd name="connsiteY2" fmla="*/ 853798 h 1194305"/>
              <a:gd name="connsiteX3" fmla="*/ 0 w 2029827"/>
              <a:gd name="connsiteY3" fmla="*/ 1194305 h 1194305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  <a:gd name="connsiteX0" fmla="*/ 0 w 2236559"/>
              <a:gd name="connsiteY0" fmla="*/ 1385299 h 1385299"/>
              <a:gd name="connsiteX1" fmla="*/ 1039889 w 2236559"/>
              <a:gd name="connsiteY1" fmla="*/ 0 h 1385299"/>
              <a:gd name="connsiteX2" fmla="*/ 2236559 w 2236559"/>
              <a:gd name="connsiteY2" fmla="*/ 1093892 h 1385299"/>
              <a:gd name="connsiteX3" fmla="*/ 0 w 2236559"/>
              <a:gd name="connsiteY3" fmla="*/ 1385299 h 1385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36559" h="1385299">
                <a:moveTo>
                  <a:pt x="0" y="1385299"/>
                </a:moveTo>
                <a:lnTo>
                  <a:pt x="1039889" y="0"/>
                </a:lnTo>
                <a:cubicBezTo>
                  <a:pt x="1713158" y="630289"/>
                  <a:pt x="1458479" y="400498"/>
                  <a:pt x="2236559" y="1093892"/>
                </a:cubicBezTo>
                <a:lnTo>
                  <a:pt x="0" y="13852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ardrop 4">
            <a:extLst>
              <a:ext uri="{FF2B5EF4-FFF2-40B4-BE49-F238E27FC236}">
                <a16:creationId xmlns:a16="http://schemas.microsoft.com/office/drawing/2014/main" id="{7D2CFE34-52E9-07AF-012C-E7B2C1A69ACE}"/>
              </a:ext>
            </a:extLst>
          </p:cNvPr>
          <p:cNvSpPr/>
          <p:nvPr userDrawn="1"/>
        </p:nvSpPr>
        <p:spPr>
          <a:xfrm rot="9000000">
            <a:off x="225502" y="-1705916"/>
            <a:ext cx="3572703" cy="3331910"/>
          </a:xfrm>
          <a:custGeom>
            <a:avLst/>
            <a:gdLst>
              <a:gd name="connsiteX0" fmla="*/ 0 w 1797027"/>
              <a:gd name="connsiteY0" fmla="*/ 846209 h 1692418"/>
              <a:gd name="connsiteX1" fmla="*/ 898514 w 1797027"/>
              <a:gd name="connsiteY1" fmla="*/ 0 h 1692418"/>
              <a:gd name="connsiteX2" fmla="*/ 1772462 w 1797027"/>
              <a:gd name="connsiteY2" fmla="*/ 23135 h 1692418"/>
              <a:gd name="connsiteX3" fmla="*/ 1797027 w 1797027"/>
              <a:gd name="connsiteY3" fmla="*/ 846209 h 1692418"/>
              <a:gd name="connsiteX4" fmla="*/ 898513 w 1797027"/>
              <a:gd name="connsiteY4" fmla="*/ 1692418 h 1692418"/>
              <a:gd name="connsiteX5" fmla="*/ -1 w 1797027"/>
              <a:gd name="connsiteY5" fmla="*/ 846209 h 1692418"/>
              <a:gd name="connsiteX6" fmla="*/ 0 w 1797027"/>
              <a:gd name="connsiteY6" fmla="*/ 846209 h 1692418"/>
              <a:gd name="connsiteX0" fmla="*/ 1 w 1774417"/>
              <a:gd name="connsiteY0" fmla="*/ 846209 h 1692418"/>
              <a:gd name="connsiteX1" fmla="*/ 898515 w 1774417"/>
              <a:gd name="connsiteY1" fmla="*/ 0 h 1692418"/>
              <a:gd name="connsiteX2" fmla="*/ 1772463 w 1774417"/>
              <a:gd name="connsiteY2" fmla="*/ 23135 h 1692418"/>
              <a:gd name="connsiteX3" fmla="*/ 1696901 w 1774417"/>
              <a:gd name="connsiteY3" fmla="*/ 831014 h 1692418"/>
              <a:gd name="connsiteX4" fmla="*/ 898514 w 1774417"/>
              <a:gd name="connsiteY4" fmla="*/ 1692418 h 1692418"/>
              <a:gd name="connsiteX5" fmla="*/ 0 w 1774417"/>
              <a:gd name="connsiteY5" fmla="*/ 846209 h 1692418"/>
              <a:gd name="connsiteX6" fmla="*/ 1 w 1774417"/>
              <a:gd name="connsiteY6" fmla="*/ 846209 h 1692418"/>
              <a:gd name="connsiteX0" fmla="*/ 1 w 1788866"/>
              <a:gd name="connsiteY0" fmla="*/ 846209 h 1692418"/>
              <a:gd name="connsiteX1" fmla="*/ 898515 w 1788866"/>
              <a:gd name="connsiteY1" fmla="*/ 0 h 1692418"/>
              <a:gd name="connsiteX2" fmla="*/ 1772463 w 1788866"/>
              <a:gd name="connsiteY2" fmla="*/ 23135 h 1692418"/>
              <a:gd name="connsiteX3" fmla="*/ 1788866 w 1788866"/>
              <a:gd name="connsiteY3" fmla="*/ 737332 h 1692418"/>
              <a:gd name="connsiteX4" fmla="*/ 898514 w 1788866"/>
              <a:gd name="connsiteY4" fmla="*/ 1692418 h 1692418"/>
              <a:gd name="connsiteX5" fmla="*/ 0 w 1788866"/>
              <a:gd name="connsiteY5" fmla="*/ 846209 h 1692418"/>
              <a:gd name="connsiteX6" fmla="*/ 1 w 1788866"/>
              <a:gd name="connsiteY6" fmla="*/ 846209 h 1692418"/>
              <a:gd name="connsiteX0" fmla="*/ 1 w 1794292"/>
              <a:gd name="connsiteY0" fmla="*/ 846209 h 1692418"/>
              <a:gd name="connsiteX1" fmla="*/ 898515 w 1794292"/>
              <a:gd name="connsiteY1" fmla="*/ 0 h 1692418"/>
              <a:gd name="connsiteX2" fmla="*/ 1772463 w 1794292"/>
              <a:gd name="connsiteY2" fmla="*/ 23135 h 1692418"/>
              <a:gd name="connsiteX3" fmla="*/ 1788866 w 1794292"/>
              <a:gd name="connsiteY3" fmla="*/ 737332 h 1692418"/>
              <a:gd name="connsiteX4" fmla="*/ 898514 w 1794292"/>
              <a:gd name="connsiteY4" fmla="*/ 1692418 h 1692418"/>
              <a:gd name="connsiteX5" fmla="*/ 0 w 1794292"/>
              <a:gd name="connsiteY5" fmla="*/ 846209 h 1692418"/>
              <a:gd name="connsiteX6" fmla="*/ 1 w 1794292"/>
              <a:gd name="connsiteY6" fmla="*/ 846209 h 1692418"/>
              <a:gd name="connsiteX0" fmla="*/ 1 w 1851994"/>
              <a:gd name="connsiteY0" fmla="*/ 846209 h 1709771"/>
              <a:gd name="connsiteX1" fmla="*/ 898515 w 1851994"/>
              <a:gd name="connsiteY1" fmla="*/ 0 h 1709771"/>
              <a:gd name="connsiteX2" fmla="*/ 1772463 w 1851994"/>
              <a:gd name="connsiteY2" fmla="*/ 23135 h 1709771"/>
              <a:gd name="connsiteX3" fmla="*/ 1788866 w 1851994"/>
              <a:gd name="connsiteY3" fmla="*/ 737332 h 1709771"/>
              <a:gd name="connsiteX4" fmla="*/ 912169 w 1851994"/>
              <a:gd name="connsiteY4" fmla="*/ 1709771 h 1709771"/>
              <a:gd name="connsiteX5" fmla="*/ 0 w 1851994"/>
              <a:gd name="connsiteY5" fmla="*/ 846209 h 1709771"/>
              <a:gd name="connsiteX6" fmla="*/ 1 w 1851994"/>
              <a:gd name="connsiteY6" fmla="*/ 846209 h 1709771"/>
              <a:gd name="connsiteX0" fmla="*/ 1 w 1795472"/>
              <a:gd name="connsiteY0" fmla="*/ 846209 h 1709771"/>
              <a:gd name="connsiteX1" fmla="*/ 898515 w 1795472"/>
              <a:gd name="connsiteY1" fmla="*/ 0 h 1709771"/>
              <a:gd name="connsiteX2" fmla="*/ 1772463 w 1795472"/>
              <a:gd name="connsiteY2" fmla="*/ 23135 h 1709771"/>
              <a:gd name="connsiteX3" fmla="*/ 1788866 w 1795472"/>
              <a:gd name="connsiteY3" fmla="*/ 737332 h 1709771"/>
              <a:gd name="connsiteX4" fmla="*/ 912169 w 1795472"/>
              <a:gd name="connsiteY4" fmla="*/ 1709771 h 1709771"/>
              <a:gd name="connsiteX5" fmla="*/ 0 w 1795472"/>
              <a:gd name="connsiteY5" fmla="*/ 846209 h 1709771"/>
              <a:gd name="connsiteX6" fmla="*/ 1 w 1795472"/>
              <a:gd name="connsiteY6" fmla="*/ 846209 h 1709771"/>
              <a:gd name="connsiteX0" fmla="*/ 1 w 1795472"/>
              <a:gd name="connsiteY0" fmla="*/ 846209 h 1710158"/>
              <a:gd name="connsiteX1" fmla="*/ 898515 w 1795472"/>
              <a:gd name="connsiteY1" fmla="*/ 0 h 1710158"/>
              <a:gd name="connsiteX2" fmla="*/ 1772463 w 1795472"/>
              <a:gd name="connsiteY2" fmla="*/ 23135 h 1710158"/>
              <a:gd name="connsiteX3" fmla="*/ 1788866 w 1795472"/>
              <a:gd name="connsiteY3" fmla="*/ 737332 h 1710158"/>
              <a:gd name="connsiteX4" fmla="*/ 912169 w 1795472"/>
              <a:gd name="connsiteY4" fmla="*/ 1709771 h 1710158"/>
              <a:gd name="connsiteX5" fmla="*/ 0 w 1795472"/>
              <a:gd name="connsiteY5" fmla="*/ 846209 h 1710158"/>
              <a:gd name="connsiteX6" fmla="*/ 1 w 1795472"/>
              <a:gd name="connsiteY6" fmla="*/ 846209 h 1710158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34559 w 1830031"/>
              <a:gd name="connsiteY5" fmla="*/ 863782 h 1727731"/>
              <a:gd name="connsiteX6" fmla="*/ 0 w 1830031"/>
              <a:gd name="connsiteY6" fmla="*/ 858034 h 1727731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0 w 1830031"/>
              <a:gd name="connsiteY5" fmla="*/ 858034 h 1727731"/>
              <a:gd name="connsiteX0" fmla="*/ 3865 w 1833896"/>
              <a:gd name="connsiteY0" fmla="*/ 858034 h 1727939"/>
              <a:gd name="connsiteX1" fmla="*/ 936939 w 1833896"/>
              <a:gd name="connsiteY1" fmla="*/ 17573 h 1727939"/>
              <a:gd name="connsiteX2" fmla="*/ 1810887 w 1833896"/>
              <a:gd name="connsiteY2" fmla="*/ 40708 h 1727939"/>
              <a:gd name="connsiteX3" fmla="*/ 1827290 w 1833896"/>
              <a:gd name="connsiteY3" fmla="*/ 754905 h 1727939"/>
              <a:gd name="connsiteX4" fmla="*/ 950593 w 1833896"/>
              <a:gd name="connsiteY4" fmla="*/ 1727344 h 1727939"/>
              <a:gd name="connsiteX5" fmla="*/ 3865 w 1833896"/>
              <a:gd name="connsiteY5" fmla="*/ 858034 h 1727939"/>
              <a:gd name="connsiteX0" fmla="*/ 4281 w 1834312"/>
              <a:gd name="connsiteY0" fmla="*/ 858034 h 1727731"/>
              <a:gd name="connsiteX1" fmla="*/ 937355 w 1834312"/>
              <a:gd name="connsiteY1" fmla="*/ 17573 h 1727731"/>
              <a:gd name="connsiteX2" fmla="*/ 1811303 w 1834312"/>
              <a:gd name="connsiteY2" fmla="*/ 40708 h 1727731"/>
              <a:gd name="connsiteX3" fmla="*/ 1827706 w 1834312"/>
              <a:gd name="connsiteY3" fmla="*/ 754905 h 1727731"/>
              <a:gd name="connsiteX4" fmla="*/ 951009 w 1834312"/>
              <a:gd name="connsiteY4" fmla="*/ 1727344 h 1727731"/>
              <a:gd name="connsiteX5" fmla="*/ 4281 w 1834312"/>
              <a:gd name="connsiteY5" fmla="*/ 858034 h 1727731"/>
              <a:gd name="connsiteX0" fmla="*/ 4285 w 1890885"/>
              <a:gd name="connsiteY0" fmla="*/ 858034 h 1690630"/>
              <a:gd name="connsiteX1" fmla="*/ 937359 w 1890885"/>
              <a:gd name="connsiteY1" fmla="*/ 17573 h 1690630"/>
              <a:gd name="connsiteX2" fmla="*/ 1811307 w 1890885"/>
              <a:gd name="connsiteY2" fmla="*/ 40708 h 1690630"/>
              <a:gd name="connsiteX3" fmla="*/ 1827710 w 1890885"/>
              <a:gd name="connsiteY3" fmla="*/ 754905 h 1690630"/>
              <a:gd name="connsiteX4" fmla="*/ 950391 w 1890885"/>
              <a:gd name="connsiteY4" fmla="*/ 1690322 h 1690630"/>
              <a:gd name="connsiteX5" fmla="*/ 4285 w 1890885"/>
              <a:gd name="connsiteY5" fmla="*/ 858034 h 1690630"/>
              <a:gd name="connsiteX0" fmla="*/ 4191 w 1889640"/>
              <a:gd name="connsiteY0" fmla="*/ 858034 h 1739908"/>
              <a:gd name="connsiteX1" fmla="*/ 937265 w 1889640"/>
              <a:gd name="connsiteY1" fmla="*/ 17573 h 1739908"/>
              <a:gd name="connsiteX2" fmla="*/ 1811213 w 1889640"/>
              <a:gd name="connsiteY2" fmla="*/ 40708 h 1739908"/>
              <a:gd name="connsiteX3" fmla="*/ 1827616 w 1889640"/>
              <a:gd name="connsiteY3" fmla="*/ 754905 h 1739908"/>
              <a:gd name="connsiteX4" fmla="*/ 965830 w 1889640"/>
              <a:gd name="connsiteY4" fmla="*/ 1739617 h 1739908"/>
              <a:gd name="connsiteX5" fmla="*/ 4191 w 1889640"/>
              <a:gd name="connsiteY5" fmla="*/ 858034 h 1739908"/>
              <a:gd name="connsiteX0" fmla="*/ 4191 w 1831136"/>
              <a:gd name="connsiteY0" fmla="*/ 858034 h 1739941"/>
              <a:gd name="connsiteX1" fmla="*/ 937265 w 1831136"/>
              <a:gd name="connsiteY1" fmla="*/ 17573 h 1739941"/>
              <a:gd name="connsiteX2" fmla="*/ 1811213 w 1831136"/>
              <a:gd name="connsiteY2" fmla="*/ 40708 h 1739941"/>
              <a:gd name="connsiteX3" fmla="*/ 1827616 w 1831136"/>
              <a:gd name="connsiteY3" fmla="*/ 754905 h 1739941"/>
              <a:gd name="connsiteX4" fmla="*/ 965830 w 1831136"/>
              <a:gd name="connsiteY4" fmla="*/ 1739617 h 1739941"/>
              <a:gd name="connsiteX5" fmla="*/ 4191 w 1831136"/>
              <a:gd name="connsiteY5" fmla="*/ 858034 h 1739941"/>
              <a:gd name="connsiteX0" fmla="*/ 4133 w 1840772"/>
              <a:gd name="connsiteY0" fmla="*/ 859715 h 1777801"/>
              <a:gd name="connsiteX1" fmla="*/ 946901 w 1840772"/>
              <a:gd name="connsiteY1" fmla="*/ 55433 h 1777801"/>
              <a:gd name="connsiteX2" fmla="*/ 1820849 w 1840772"/>
              <a:gd name="connsiteY2" fmla="*/ 78568 h 1777801"/>
              <a:gd name="connsiteX3" fmla="*/ 1837252 w 1840772"/>
              <a:gd name="connsiteY3" fmla="*/ 792765 h 1777801"/>
              <a:gd name="connsiteX4" fmla="*/ 975466 w 1840772"/>
              <a:gd name="connsiteY4" fmla="*/ 1777477 h 1777801"/>
              <a:gd name="connsiteX5" fmla="*/ 4133 w 1840772"/>
              <a:gd name="connsiteY5" fmla="*/ 859715 h 1777801"/>
              <a:gd name="connsiteX0" fmla="*/ 4133 w 1840772"/>
              <a:gd name="connsiteY0" fmla="*/ 819022 h 1737108"/>
              <a:gd name="connsiteX1" fmla="*/ 946901 w 1840772"/>
              <a:gd name="connsiteY1" fmla="*/ 14740 h 1737108"/>
              <a:gd name="connsiteX2" fmla="*/ 1820849 w 1840772"/>
              <a:gd name="connsiteY2" fmla="*/ 37875 h 1737108"/>
              <a:gd name="connsiteX3" fmla="*/ 1837252 w 1840772"/>
              <a:gd name="connsiteY3" fmla="*/ 752072 h 1737108"/>
              <a:gd name="connsiteX4" fmla="*/ 975466 w 1840772"/>
              <a:gd name="connsiteY4" fmla="*/ 1736784 h 1737108"/>
              <a:gd name="connsiteX5" fmla="*/ 4133 w 1840772"/>
              <a:gd name="connsiteY5" fmla="*/ 819022 h 173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0772" h="1737108">
                <a:moveTo>
                  <a:pt x="4133" y="819022"/>
                </a:moveTo>
                <a:cubicBezTo>
                  <a:pt x="17532" y="312063"/>
                  <a:pt x="567710" y="58768"/>
                  <a:pt x="946901" y="14740"/>
                </a:cubicBezTo>
                <a:cubicBezTo>
                  <a:pt x="1274291" y="-23273"/>
                  <a:pt x="1529533" y="22452"/>
                  <a:pt x="1820849" y="37875"/>
                </a:cubicBezTo>
                <a:cubicBezTo>
                  <a:pt x="1837226" y="312233"/>
                  <a:pt x="1846166" y="392721"/>
                  <a:pt x="1837252" y="752072"/>
                </a:cubicBezTo>
                <a:cubicBezTo>
                  <a:pt x="1828338" y="1111423"/>
                  <a:pt x="1599286" y="1753627"/>
                  <a:pt x="975466" y="1736784"/>
                </a:cubicBezTo>
                <a:cubicBezTo>
                  <a:pt x="596895" y="1718196"/>
                  <a:pt x="-58086" y="1349043"/>
                  <a:pt x="4133" y="819022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 descr="Icon&#10;&#10;Description automatically generated">
            <a:extLst>
              <a:ext uri="{FF2B5EF4-FFF2-40B4-BE49-F238E27FC236}">
                <a16:creationId xmlns:a16="http://schemas.microsoft.com/office/drawing/2014/main" id="{03183B56-6EEA-0B13-7C45-DE7A97A231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21762" r="26145"/>
          <a:stretch/>
        </p:blipFill>
        <p:spPr>
          <a:xfrm>
            <a:off x="-3399345" y="-2696162"/>
            <a:ext cx="11331349" cy="12250324"/>
          </a:xfrm>
          <a:prstGeom prst="rect">
            <a:avLst/>
          </a:prstGeom>
        </p:spPr>
      </p:pic>
      <p:pic>
        <p:nvPicPr>
          <p:cNvPr id="18" name="Picture 17" descr="Icon&#10;&#10;Description automatically generated">
            <a:extLst>
              <a:ext uri="{FF2B5EF4-FFF2-40B4-BE49-F238E27FC236}">
                <a16:creationId xmlns:a16="http://schemas.microsoft.com/office/drawing/2014/main" id="{2338E96E-6201-C1EC-8111-A40E38201D1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148187" y="1865063"/>
            <a:ext cx="2517682" cy="144579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348166" y="3437280"/>
            <a:ext cx="4458823" cy="473476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 dirty="0"/>
              <a:t>Click to edit headline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48166" y="4608549"/>
            <a:ext cx="5008260" cy="4734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6285" indent="0">
              <a:buNone/>
              <a:defRPr/>
            </a:lvl2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4F38BD9-EA8B-F705-4EAD-E8C8DD87DEB6}"/>
              </a:ext>
            </a:extLst>
          </p:cNvPr>
          <p:cNvSpPr/>
          <p:nvPr userDrawn="1"/>
        </p:nvSpPr>
        <p:spPr>
          <a:xfrm>
            <a:off x="-1815153" y="-2789820"/>
            <a:ext cx="15798494" cy="2742281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7F12E0FC-6664-B1E7-A95C-03E65521DB89}"/>
              </a:ext>
            </a:extLst>
          </p:cNvPr>
          <p:cNvSpPr/>
          <p:nvPr userDrawn="1"/>
        </p:nvSpPr>
        <p:spPr>
          <a:xfrm>
            <a:off x="-3208421" y="6901650"/>
            <a:ext cx="16411074" cy="2497202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0F811BC-9B2F-EBDF-9672-E568D4F747F8}"/>
              </a:ext>
            </a:extLst>
          </p:cNvPr>
          <p:cNvSpPr/>
          <p:nvPr userDrawn="1"/>
        </p:nvSpPr>
        <p:spPr>
          <a:xfrm>
            <a:off x="-2800314" y="-749051"/>
            <a:ext cx="2818550" cy="8240714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1C73A33-923D-7F54-1FF8-B9BC6AA442C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>
            <a:alphaModFix amt="54000"/>
          </a:blip>
          <a:srcRect l="12783" t="73368" r="12307" b="11292"/>
          <a:stretch/>
        </p:blipFill>
        <p:spPr>
          <a:xfrm>
            <a:off x="6049812" y="5680092"/>
            <a:ext cx="5839076" cy="845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418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3F3D887-BD84-B069-BFEA-167E033D0E5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885" y="6802525"/>
            <a:ext cx="8922568" cy="94995"/>
          </a:xfrm>
          <a:prstGeom prst="rect">
            <a:avLst/>
          </a:prstGeom>
        </p:spPr>
      </p:pic>
      <p:sp>
        <p:nvSpPr>
          <p:cNvPr id="9" name="Teardrop 4">
            <a:extLst>
              <a:ext uri="{FF2B5EF4-FFF2-40B4-BE49-F238E27FC236}">
                <a16:creationId xmlns:a16="http://schemas.microsoft.com/office/drawing/2014/main" id="{5DB2B552-4734-2C9F-1E63-DE5FE6638083}"/>
              </a:ext>
            </a:extLst>
          </p:cNvPr>
          <p:cNvSpPr/>
          <p:nvPr userDrawn="1"/>
        </p:nvSpPr>
        <p:spPr>
          <a:xfrm rot="9000000">
            <a:off x="10214762" y="-64574"/>
            <a:ext cx="2701266" cy="2519206"/>
          </a:xfrm>
          <a:custGeom>
            <a:avLst/>
            <a:gdLst>
              <a:gd name="connsiteX0" fmla="*/ 0 w 1797027"/>
              <a:gd name="connsiteY0" fmla="*/ 846209 h 1692418"/>
              <a:gd name="connsiteX1" fmla="*/ 898514 w 1797027"/>
              <a:gd name="connsiteY1" fmla="*/ 0 h 1692418"/>
              <a:gd name="connsiteX2" fmla="*/ 1772462 w 1797027"/>
              <a:gd name="connsiteY2" fmla="*/ 23135 h 1692418"/>
              <a:gd name="connsiteX3" fmla="*/ 1797027 w 1797027"/>
              <a:gd name="connsiteY3" fmla="*/ 846209 h 1692418"/>
              <a:gd name="connsiteX4" fmla="*/ 898513 w 1797027"/>
              <a:gd name="connsiteY4" fmla="*/ 1692418 h 1692418"/>
              <a:gd name="connsiteX5" fmla="*/ -1 w 1797027"/>
              <a:gd name="connsiteY5" fmla="*/ 846209 h 1692418"/>
              <a:gd name="connsiteX6" fmla="*/ 0 w 1797027"/>
              <a:gd name="connsiteY6" fmla="*/ 846209 h 1692418"/>
              <a:gd name="connsiteX0" fmla="*/ 1 w 1774417"/>
              <a:gd name="connsiteY0" fmla="*/ 846209 h 1692418"/>
              <a:gd name="connsiteX1" fmla="*/ 898515 w 1774417"/>
              <a:gd name="connsiteY1" fmla="*/ 0 h 1692418"/>
              <a:gd name="connsiteX2" fmla="*/ 1772463 w 1774417"/>
              <a:gd name="connsiteY2" fmla="*/ 23135 h 1692418"/>
              <a:gd name="connsiteX3" fmla="*/ 1696901 w 1774417"/>
              <a:gd name="connsiteY3" fmla="*/ 831014 h 1692418"/>
              <a:gd name="connsiteX4" fmla="*/ 898514 w 1774417"/>
              <a:gd name="connsiteY4" fmla="*/ 1692418 h 1692418"/>
              <a:gd name="connsiteX5" fmla="*/ 0 w 1774417"/>
              <a:gd name="connsiteY5" fmla="*/ 846209 h 1692418"/>
              <a:gd name="connsiteX6" fmla="*/ 1 w 1774417"/>
              <a:gd name="connsiteY6" fmla="*/ 846209 h 1692418"/>
              <a:gd name="connsiteX0" fmla="*/ 1 w 1788866"/>
              <a:gd name="connsiteY0" fmla="*/ 846209 h 1692418"/>
              <a:gd name="connsiteX1" fmla="*/ 898515 w 1788866"/>
              <a:gd name="connsiteY1" fmla="*/ 0 h 1692418"/>
              <a:gd name="connsiteX2" fmla="*/ 1772463 w 1788866"/>
              <a:gd name="connsiteY2" fmla="*/ 23135 h 1692418"/>
              <a:gd name="connsiteX3" fmla="*/ 1788866 w 1788866"/>
              <a:gd name="connsiteY3" fmla="*/ 737332 h 1692418"/>
              <a:gd name="connsiteX4" fmla="*/ 898514 w 1788866"/>
              <a:gd name="connsiteY4" fmla="*/ 1692418 h 1692418"/>
              <a:gd name="connsiteX5" fmla="*/ 0 w 1788866"/>
              <a:gd name="connsiteY5" fmla="*/ 846209 h 1692418"/>
              <a:gd name="connsiteX6" fmla="*/ 1 w 1788866"/>
              <a:gd name="connsiteY6" fmla="*/ 846209 h 1692418"/>
              <a:gd name="connsiteX0" fmla="*/ 1 w 1794292"/>
              <a:gd name="connsiteY0" fmla="*/ 846209 h 1692418"/>
              <a:gd name="connsiteX1" fmla="*/ 898515 w 1794292"/>
              <a:gd name="connsiteY1" fmla="*/ 0 h 1692418"/>
              <a:gd name="connsiteX2" fmla="*/ 1772463 w 1794292"/>
              <a:gd name="connsiteY2" fmla="*/ 23135 h 1692418"/>
              <a:gd name="connsiteX3" fmla="*/ 1788866 w 1794292"/>
              <a:gd name="connsiteY3" fmla="*/ 737332 h 1692418"/>
              <a:gd name="connsiteX4" fmla="*/ 898514 w 1794292"/>
              <a:gd name="connsiteY4" fmla="*/ 1692418 h 1692418"/>
              <a:gd name="connsiteX5" fmla="*/ 0 w 1794292"/>
              <a:gd name="connsiteY5" fmla="*/ 846209 h 1692418"/>
              <a:gd name="connsiteX6" fmla="*/ 1 w 1794292"/>
              <a:gd name="connsiteY6" fmla="*/ 846209 h 1692418"/>
              <a:gd name="connsiteX0" fmla="*/ 1 w 1851994"/>
              <a:gd name="connsiteY0" fmla="*/ 846209 h 1709771"/>
              <a:gd name="connsiteX1" fmla="*/ 898515 w 1851994"/>
              <a:gd name="connsiteY1" fmla="*/ 0 h 1709771"/>
              <a:gd name="connsiteX2" fmla="*/ 1772463 w 1851994"/>
              <a:gd name="connsiteY2" fmla="*/ 23135 h 1709771"/>
              <a:gd name="connsiteX3" fmla="*/ 1788866 w 1851994"/>
              <a:gd name="connsiteY3" fmla="*/ 737332 h 1709771"/>
              <a:gd name="connsiteX4" fmla="*/ 912169 w 1851994"/>
              <a:gd name="connsiteY4" fmla="*/ 1709771 h 1709771"/>
              <a:gd name="connsiteX5" fmla="*/ 0 w 1851994"/>
              <a:gd name="connsiteY5" fmla="*/ 846209 h 1709771"/>
              <a:gd name="connsiteX6" fmla="*/ 1 w 1851994"/>
              <a:gd name="connsiteY6" fmla="*/ 846209 h 1709771"/>
              <a:gd name="connsiteX0" fmla="*/ 1 w 1795472"/>
              <a:gd name="connsiteY0" fmla="*/ 846209 h 1709771"/>
              <a:gd name="connsiteX1" fmla="*/ 898515 w 1795472"/>
              <a:gd name="connsiteY1" fmla="*/ 0 h 1709771"/>
              <a:gd name="connsiteX2" fmla="*/ 1772463 w 1795472"/>
              <a:gd name="connsiteY2" fmla="*/ 23135 h 1709771"/>
              <a:gd name="connsiteX3" fmla="*/ 1788866 w 1795472"/>
              <a:gd name="connsiteY3" fmla="*/ 737332 h 1709771"/>
              <a:gd name="connsiteX4" fmla="*/ 912169 w 1795472"/>
              <a:gd name="connsiteY4" fmla="*/ 1709771 h 1709771"/>
              <a:gd name="connsiteX5" fmla="*/ 0 w 1795472"/>
              <a:gd name="connsiteY5" fmla="*/ 846209 h 1709771"/>
              <a:gd name="connsiteX6" fmla="*/ 1 w 1795472"/>
              <a:gd name="connsiteY6" fmla="*/ 846209 h 1709771"/>
              <a:gd name="connsiteX0" fmla="*/ 1 w 1795472"/>
              <a:gd name="connsiteY0" fmla="*/ 846209 h 1710158"/>
              <a:gd name="connsiteX1" fmla="*/ 898515 w 1795472"/>
              <a:gd name="connsiteY1" fmla="*/ 0 h 1710158"/>
              <a:gd name="connsiteX2" fmla="*/ 1772463 w 1795472"/>
              <a:gd name="connsiteY2" fmla="*/ 23135 h 1710158"/>
              <a:gd name="connsiteX3" fmla="*/ 1788866 w 1795472"/>
              <a:gd name="connsiteY3" fmla="*/ 737332 h 1710158"/>
              <a:gd name="connsiteX4" fmla="*/ 912169 w 1795472"/>
              <a:gd name="connsiteY4" fmla="*/ 1709771 h 1710158"/>
              <a:gd name="connsiteX5" fmla="*/ 0 w 1795472"/>
              <a:gd name="connsiteY5" fmla="*/ 846209 h 1710158"/>
              <a:gd name="connsiteX6" fmla="*/ 1 w 1795472"/>
              <a:gd name="connsiteY6" fmla="*/ 846209 h 1710158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34559 w 1830031"/>
              <a:gd name="connsiteY5" fmla="*/ 863782 h 1727731"/>
              <a:gd name="connsiteX6" fmla="*/ 0 w 1830031"/>
              <a:gd name="connsiteY6" fmla="*/ 858034 h 1727731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0 w 1830031"/>
              <a:gd name="connsiteY5" fmla="*/ 858034 h 1727731"/>
              <a:gd name="connsiteX0" fmla="*/ 3865 w 1833896"/>
              <a:gd name="connsiteY0" fmla="*/ 858034 h 1727939"/>
              <a:gd name="connsiteX1" fmla="*/ 936939 w 1833896"/>
              <a:gd name="connsiteY1" fmla="*/ 17573 h 1727939"/>
              <a:gd name="connsiteX2" fmla="*/ 1810887 w 1833896"/>
              <a:gd name="connsiteY2" fmla="*/ 40708 h 1727939"/>
              <a:gd name="connsiteX3" fmla="*/ 1827290 w 1833896"/>
              <a:gd name="connsiteY3" fmla="*/ 754905 h 1727939"/>
              <a:gd name="connsiteX4" fmla="*/ 950593 w 1833896"/>
              <a:gd name="connsiteY4" fmla="*/ 1727344 h 1727939"/>
              <a:gd name="connsiteX5" fmla="*/ 3865 w 1833896"/>
              <a:gd name="connsiteY5" fmla="*/ 858034 h 1727939"/>
              <a:gd name="connsiteX0" fmla="*/ 4281 w 1834312"/>
              <a:gd name="connsiteY0" fmla="*/ 858034 h 1727731"/>
              <a:gd name="connsiteX1" fmla="*/ 937355 w 1834312"/>
              <a:gd name="connsiteY1" fmla="*/ 17573 h 1727731"/>
              <a:gd name="connsiteX2" fmla="*/ 1811303 w 1834312"/>
              <a:gd name="connsiteY2" fmla="*/ 40708 h 1727731"/>
              <a:gd name="connsiteX3" fmla="*/ 1827706 w 1834312"/>
              <a:gd name="connsiteY3" fmla="*/ 754905 h 1727731"/>
              <a:gd name="connsiteX4" fmla="*/ 951009 w 1834312"/>
              <a:gd name="connsiteY4" fmla="*/ 1727344 h 1727731"/>
              <a:gd name="connsiteX5" fmla="*/ 4281 w 1834312"/>
              <a:gd name="connsiteY5" fmla="*/ 858034 h 1727731"/>
              <a:gd name="connsiteX0" fmla="*/ 4285 w 1890885"/>
              <a:gd name="connsiteY0" fmla="*/ 858034 h 1690630"/>
              <a:gd name="connsiteX1" fmla="*/ 937359 w 1890885"/>
              <a:gd name="connsiteY1" fmla="*/ 17573 h 1690630"/>
              <a:gd name="connsiteX2" fmla="*/ 1811307 w 1890885"/>
              <a:gd name="connsiteY2" fmla="*/ 40708 h 1690630"/>
              <a:gd name="connsiteX3" fmla="*/ 1827710 w 1890885"/>
              <a:gd name="connsiteY3" fmla="*/ 754905 h 1690630"/>
              <a:gd name="connsiteX4" fmla="*/ 950391 w 1890885"/>
              <a:gd name="connsiteY4" fmla="*/ 1690322 h 1690630"/>
              <a:gd name="connsiteX5" fmla="*/ 4285 w 1890885"/>
              <a:gd name="connsiteY5" fmla="*/ 858034 h 1690630"/>
              <a:gd name="connsiteX0" fmla="*/ 4191 w 1889640"/>
              <a:gd name="connsiteY0" fmla="*/ 858034 h 1739908"/>
              <a:gd name="connsiteX1" fmla="*/ 937265 w 1889640"/>
              <a:gd name="connsiteY1" fmla="*/ 17573 h 1739908"/>
              <a:gd name="connsiteX2" fmla="*/ 1811213 w 1889640"/>
              <a:gd name="connsiteY2" fmla="*/ 40708 h 1739908"/>
              <a:gd name="connsiteX3" fmla="*/ 1827616 w 1889640"/>
              <a:gd name="connsiteY3" fmla="*/ 754905 h 1739908"/>
              <a:gd name="connsiteX4" fmla="*/ 965830 w 1889640"/>
              <a:gd name="connsiteY4" fmla="*/ 1739617 h 1739908"/>
              <a:gd name="connsiteX5" fmla="*/ 4191 w 1889640"/>
              <a:gd name="connsiteY5" fmla="*/ 858034 h 1739908"/>
              <a:gd name="connsiteX0" fmla="*/ 4191 w 1831136"/>
              <a:gd name="connsiteY0" fmla="*/ 858034 h 1739941"/>
              <a:gd name="connsiteX1" fmla="*/ 937265 w 1831136"/>
              <a:gd name="connsiteY1" fmla="*/ 17573 h 1739941"/>
              <a:gd name="connsiteX2" fmla="*/ 1811213 w 1831136"/>
              <a:gd name="connsiteY2" fmla="*/ 40708 h 1739941"/>
              <a:gd name="connsiteX3" fmla="*/ 1827616 w 1831136"/>
              <a:gd name="connsiteY3" fmla="*/ 754905 h 1739941"/>
              <a:gd name="connsiteX4" fmla="*/ 965830 w 1831136"/>
              <a:gd name="connsiteY4" fmla="*/ 1739617 h 1739941"/>
              <a:gd name="connsiteX5" fmla="*/ 4191 w 1831136"/>
              <a:gd name="connsiteY5" fmla="*/ 858034 h 1739941"/>
              <a:gd name="connsiteX0" fmla="*/ 4133 w 1840772"/>
              <a:gd name="connsiteY0" fmla="*/ 859715 h 1777801"/>
              <a:gd name="connsiteX1" fmla="*/ 946901 w 1840772"/>
              <a:gd name="connsiteY1" fmla="*/ 55433 h 1777801"/>
              <a:gd name="connsiteX2" fmla="*/ 1820849 w 1840772"/>
              <a:gd name="connsiteY2" fmla="*/ 78568 h 1777801"/>
              <a:gd name="connsiteX3" fmla="*/ 1837252 w 1840772"/>
              <a:gd name="connsiteY3" fmla="*/ 792765 h 1777801"/>
              <a:gd name="connsiteX4" fmla="*/ 975466 w 1840772"/>
              <a:gd name="connsiteY4" fmla="*/ 1777477 h 1777801"/>
              <a:gd name="connsiteX5" fmla="*/ 4133 w 1840772"/>
              <a:gd name="connsiteY5" fmla="*/ 859715 h 1777801"/>
              <a:gd name="connsiteX0" fmla="*/ 4133 w 1840772"/>
              <a:gd name="connsiteY0" fmla="*/ 819022 h 1737108"/>
              <a:gd name="connsiteX1" fmla="*/ 946901 w 1840772"/>
              <a:gd name="connsiteY1" fmla="*/ 14740 h 1737108"/>
              <a:gd name="connsiteX2" fmla="*/ 1820849 w 1840772"/>
              <a:gd name="connsiteY2" fmla="*/ 37875 h 1737108"/>
              <a:gd name="connsiteX3" fmla="*/ 1837252 w 1840772"/>
              <a:gd name="connsiteY3" fmla="*/ 752072 h 1737108"/>
              <a:gd name="connsiteX4" fmla="*/ 975466 w 1840772"/>
              <a:gd name="connsiteY4" fmla="*/ 1736784 h 1737108"/>
              <a:gd name="connsiteX5" fmla="*/ 4133 w 1840772"/>
              <a:gd name="connsiteY5" fmla="*/ 819022 h 173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0772" h="1737108">
                <a:moveTo>
                  <a:pt x="4133" y="819022"/>
                </a:moveTo>
                <a:cubicBezTo>
                  <a:pt x="17532" y="312063"/>
                  <a:pt x="567710" y="58768"/>
                  <a:pt x="946901" y="14740"/>
                </a:cubicBezTo>
                <a:cubicBezTo>
                  <a:pt x="1274291" y="-23273"/>
                  <a:pt x="1529533" y="22452"/>
                  <a:pt x="1820849" y="37875"/>
                </a:cubicBezTo>
                <a:cubicBezTo>
                  <a:pt x="1837226" y="312233"/>
                  <a:pt x="1846166" y="392721"/>
                  <a:pt x="1837252" y="752072"/>
                </a:cubicBezTo>
                <a:cubicBezTo>
                  <a:pt x="1828338" y="1111423"/>
                  <a:pt x="1599286" y="1753627"/>
                  <a:pt x="975466" y="1736784"/>
                </a:cubicBezTo>
                <a:cubicBezTo>
                  <a:pt x="596895" y="1718196"/>
                  <a:pt x="-58086" y="1349043"/>
                  <a:pt x="4133" y="81902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10">
            <a:extLst>
              <a:ext uri="{FF2B5EF4-FFF2-40B4-BE49-F238E27FC236}">
                <a16:creationId xmlns:a16="http://schemas.microsoft.com/office/drawing/2014/main" id="{3678EF82-4CAC-F78D-001E-869A965B9E2A}"/>
              </a:ext>
            </a:extLst>
          </p:cNvPr>
          <p:cNvSpPr/>
          <p:nvPr userDrawn="1"/>
        </p:nvSpPr>
        <p:spPr>
          <a:xfrm rot="17238878">
            <a:off x="11257601" y="2951653"/>
            <a:ext cx="1534721" cy="1084527"/>
          </a:xfrm>
          <a:custGeom>
            <a:avLst/>
            <a:gdLst>
              <a:gd name="connsiteX0" fmla="*/ 0 w 1859280"/>
              <a:gd name="connsiteY0" fmla="*/ 1602828 h 1602828"/>
              <a:gd name="connsiteX1" fmla="*/ 929640 w 1859280"/>
              <a:gd name="connsiteY1" fmla="*/ 0 h 1602828"/>
              <a:gd name="connsiteX2" fmla="*/ 1859280 w 1859280"/>
              <a:gd name="connsiteY2" fmla="*/ 1602828 h 1602828"/>
              <a:gd name="connsiteX3" fmla="*/ 0 w 1859280"/>
              <a:gd name="connsiteY3" fmla="*/ 1602828 h 1602828"/>
              <a:gd name="connsiteX0" fmla="*/ 0 w 1607719"/>
              <a:gd name="connsiteY0" fmla="*/ 1556331 h 1602828"/>
              <a:gd name="connsiteX1" fmla="*/ 678079 w 1607719"/>
              <a:gd name="connsiteY1" fmla="*/ 0 h 1602828"/>
              <a:gd name="connsiteX2" fmla="*/ 1607719 w 1607719"/>
              <a:gd name="connsiteY2" fmla="*/ 1602828 h 1602828"/>
              <a:gd name="connsiteX3" fmla="*/ 0 w 1607719"/>
              <a:gd name="connsiteY3" fmla="*/ 1556331 h 1602828"/>
              <a:gd name="connsiteX0" fmla="*/ 0 w 1750072"/>
              <a:gd name="connsiteY0" fmla="*/ 1441075 h 1602828"/>
              <a:gd name="connsiteX1" fmla="*/ 820432 w 1750072"/>
              <a:gd name="connsiteY1" fmla="*/ 0 h 1602828"/>
              <a:gd name="connsiteX2" fmla="*/ 1750072 w 1750072"/>
              <a:gd name="connsiteY2" fmla="*/ 1602828 h 1602828"/>
              <a:gd name="connsiteX3" fmla="*/ 0 w 1750072"/>
              <a:gd name="connsiteY3" fmla="*/ 1441075 h 1602828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194305 h 1194305"/>
              <a:gd name="connsiteX1" fmla="*/ 950573 w 2029827"/>
              <a:gd name="connsiteY1" fmla="*/ 0 h 1194305"/>
              <a:gd name="connsiteX2" fmla="*/ 2029827 w 2029827"/>
              <a:gd name="connsiteY2" fmla="*/ 853798 h 1194305"/>
              <a:gd name="connsiteX3" fmla="*/ 0 w 2029827"/>
              <a:gd name="connsiteY3" fmla="*/ 1194305 h 1194305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029827" h="1434399">
                <a:moveTo>
                  <a:pt x="0" y="1434399"/>
                </a:moveTo>
                <a:lnTo>
                  <a:pt x="833157" y="0"/>
                </a:lnTo>
                <a:cubicBezTo>
                  <a:pt x="1506426" y="630289"/>
                  <a:pt x="1251747" y="400498"/>
                  <a:pt x="2029827" y="1093892"/>
                </a:cubicBezTo>
                <a:lnTo>
                  <a:pt x="0" y="14343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hord 5">
            <a:extLst>
              <a:ext uri="{FF2B5EF4-FFF2-40B4-BE49-F238E27FC236}">
                <a16:creationId xmlns:a16="http://schemas.microsoft.com/office/drawing/2014/main" id="{774BF191-ECC9-6CA0-83C2-000F768AB03B}"/>
              </a:ext>
            </a:extLst>
          </p:cNvPr>
          <p:cNvSpPr/>
          <p:nvPr userDrawn="1"/>
        </p:nvSpPr>
        <p:spPr>
          <a:xfrm rot="20299946">
            <a:off x="9165134" y="3856349"/>
            <a:ext cx="3563258" cy="3507315"/>
          </a:xfrm>
          <a:custGeom>
            <a:avLst/>
            <a:gdLst>
              <a:gd name="connsiteX0" fmla="*/ 2287839 w 2835507"/>
              <a:gd name="connsiteY0" fmla="*/ 2146352 h 2398783"/>
              <a:gd name="connsiteX1" fmla="*/ 762919 w 2835507"/>
              <a:gd name="connsiteY1" fmla="*/ 2263182 h 2398783"/>
              <a:gd name="connsiteX2" fmla="*/ 73289 w 2835507"/>
              <a:gd name="connsiteY2" fmla="*/ 818755 h 2398783"/>
              <a:gd name="connsiteX3" fmla="*/ 1417754 w 2835507"/>
              <a:gd name="connsiteY3" fmla="*/ -1 h 2398783"/>
              <a:gd name="connsiteX4" fmla="*/ 2287839 w 2835507"/>
              <a:gd name="connsiteY4" fmla="*/ 2146352 h 2398783"/>
              <a:gd name="connsiteX0" fmla="*/ 2428273 w 2428273"/>
              <a:gd name="connsiteY0" fmla="*/ 2146353 h 2402626"/>
              <a:gd name="connsiteX1" fmla="*/ 903353 w 2428273"/>
              <a:gd name="connsiteY1" fmla="*/ 2263183 h 2402626"/>
              <a:gd name="connsiteX2" fmla="*/ 43061 w 2428273"/>
              <a:gd name="connsiteY2" fmla="*/ 792723 h 2402626"/>
              <a:gd name="connsiteX3" fmla="*/ 1558188 w 2428273"/>
              <a:gd name="connsiteY3" fmla="*/ 0 h 2402626"/>
              <a:gd name="connsiteX4" fmla="*/ 2428273 w 2428273"/>
              <a:gd name="connsiteY4" fmla="*/ 2146353 h 2402626"/>
              <a:gd name="connsiteX0" fmla="*/ 2442711 w 2442711"/>
              <a:gd name="connsiteY0" fmla="*/ 2146353 h 2402451"/>
              <a:gd name="connsiteX1" fmla="*/ 695127 w 2442711"/>
              <a:gd name="connsiteY1" fmla="*/ 2262903 h 2402451"/>
              <a:gd name="connsiteX2" fmla="*/ 57499 w 2442711"/>
              <a:gd name="connsiteY2" fmla="*/ 792723 h 2402451"/>
              <a:gd name="connsiteX3" fmla="*/ 1572626 w 2442711"/>
              <a:gd name="connsiteY3" fmla="*/ 0 h 2402451"/>
              <a:gd name="connsiteX4" fmla="*/ 2442711 w 2442711"/>
              <a:gd name="connsiteY4" fmla="*/ 2146353 h 2402451"/>
              <a:gd name="connsiteX0" fmla="*/ 2457161 w 2457161"/>
              <a:gd name="connsiteY0" fmla="*/ 2146353 h 2391648"/>
              <a:gd name="connsiteX1" fmla="*/ 709577 w 2457161"/>
              <a:gd name="connsiteY1" fmla="*/ 2262903 h 2391648"/>
              <a:gd name="connsiteX2" fmla="*/ 71949 w 2457161"/>
              <a:gd name="connsiteY2" fmla="*/ 792723 h 2391648"/>
              <a:gd name="connsiteX3" fmla="*/ 1587076 w 2457161"/>
              <a:gd name="connsiteY3" fmla="*/ 0 h 2391648"/>
              <a:gd name="connsiteX4" fmla="*/ 2457161 w 2457161"/>
              <a:gd name="connsiteY4" fmla="*/ 2146353 h 2391648"/>
              <a:gd name="connsiteX0" fmla="*/ 2457030 w 2457030"/>
              <a:gd name="connsiteY0" fmla="*/ 2146353 h 2418455"/>
              <a:gd name="connsiteX1" fmla="*/ 709446 w 2457030"/>
              <a:gd name="connsiteY1" fmla="*/ 2262903 h 2418455"/>
              <a:gd name="connsiteX2" fmla="*/ 71818 w 2457030"/>
              <a:gd name="connsiteY2" fmla="*/ 792723 h 2418455"/>
              <a:gd name="connsiteX3" fmla="*/ 1586945 w 2457030"/>
              <a:gd name="connsiteY3" fmla="*/ 0 h 2418455"/>
              <a:gd name="connsiteX4" fmla="*/ 2457030 w 2457030"/>
              <a:gd name="connsiteY4" fmla="*/ 2146353 h 2418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7030" h="2418455">
                <a:moveTo>
                  <a:pt x="2457030" y="2146353"/>
                </a:moveTo>
                <a:cubicBezTo>
                  <a:pt x="2019418" y="2434119"/>
                  <a:pt x="1243910" y="2525976"/>
                  <a:pt x="709446" y="2262903"/>
                </a:cubicBezTo>
                <a:cubicBezTo>
                  <a:pt x="162396" y="1993635"/>
                  <a:pt x="-149486" y="1352156"/>
                  <a:pt x="71818" y="792723"/>
                </a:cubicBezTo>
                <a:cubicBezTo>
                  <a:pt x="265286" y="303654"/>
                  <a:pt x="977322" y="0"/>
                  <a:pt x="1586945" y="0"/>
                </a:cubicBezTo>
                <a:lnTo>
                  <a:pt x="2457030" y="2146353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1A4FBE17-B2B9-A9BE-69CC-AD172ACA75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21762" r="26145"/>
          <a:stretch/>
        </p:blipFill>
        <p:spPr>
          <a:xfrm>
            <a:off x="7465064" y="-807652"/>
            <a:ext cx="8567458" cy="926228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08596" y="773435"/>
            <a:ext cx="6047873" cy="650971"/>
          </a:xfrm>
        </p:spPr>
        <p:txBody>
          <a:bodyPr/>
          <a:lstStyle>
            <a:lvl1pPr>
              <a:defRPr sz="3600"/>
            </a:lvl1pPr>
          </a:lstStyle>
          <a:p>
            <a:r>
              <a:rPr lang="en-GB" dirty="0"/>
              <a:t>Click to edit headline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8596" y="1601757"/>
            <a:ext cx="5008260" cy="4734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6285" indent="0">
              <a:buNone/>
              <a:defRPr/>
            </a:lvl2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2EEB795-B32D-7CCD-F7CE-545225B44B5B}"/>
              </a:ext>
            </a:extLst>
          </p:cNvPr>
          <p:cNvSpPr/>
          <p:nvPr userDrawn="1"/>
        </p:nvSpPr>
        <p:spPr>
          <a:xfrm>
            <a:off x="-1138989" y="6901650"/>
            <a:ext cx="14341642" cy="192150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EA9886F-C6F4-E7D1-6A6A-B602B960A210}"/>
              </a:ext>
            </a:extLst>
          </p:cNvPr>
          <p:cNvSpPr/>
          <p:nvPr userDrawn="1"/>
        </p:nvSpPr>
        <p:spPr>
          <a:xfrm>
            <a:off x="-371948" y="-1954511"/>
            <a:ext cx="14341642" cy="192150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0322365-7CB9-A721-BDCA-22C2CAE1F0DD}"/>
              </a:ext>
            </a:extLst>
          </p:cNvPr>
          <p:cNvSpPr/>
          <p:nvPr userDrawn="1"/>
        </p:nvSpPr>
        <p:spPr>
          <a:xfrm>
            <a:off x="14400923" y="-1122947"/>
            <a:ext cx="1871078" cy="10098505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A797ADC-A39D-ECCE-6BDE-0F182B33B961}"/>
              </a:ext>
            </a:extLst>
          </p:cNvPr>
          <p:cNvSpPr/>
          <p:nvPr userDrawn="1"/>
        </p:nvSpPr>
        <p:spPr>
          <a:xfrm>
            <a:off x="-1828800" y="-2775284"/>
            <a:ext cx="15798494" cy="2742281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BD95A8B-30C2-6F51-5ECF-053C4DBDCD22}"/>
              </a:ext>
            </a:extLst>
          </p:cNvPr>
          <p:cNvSpPr/>
          <p:nvPr userDrawn="1"/>
        </p:nvSpPr>
        <p:spPr>
          <a:xfrm>
            <a:off x="-3208421" y="6901650"/>
            <a:ext cx="16411074" cy="2497202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CDFB93D-92E4-96CE-0891-8E284A4B8F7A}"/>
              </a:ext>
            </a:extLst>
          </p:cNvPr>
          <p:cNvSpPr/>
          <p:nvPr userDrawn="1"/>
        </p:nvSpPr>
        <p:spPr>
          <a:xfrm>
            <a:off x="12187188" y="-749051"/>
            <a:ext cx="2818550" cy="8240714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292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ardrop 4">
            <a:extLst>
              <a:ext uri="{FF2B5EF4-FFF2-40B4-BE49-F238E27FC236}">
                <a16:creationId xmlns:a16="http://schemas.microsoft.com/office/drawing/2014/main" id="{DB5755EA-1FAC-1449-3C20-E421D1E7EC67}"/>
              </a:ext>
            </a:extLst>
          </p:cNvPr>
          <p:cNvSpPr/>
          <p:nvPr userDrawn="1"/>
        </p:nvSpPr>
        <p:spPr>
          <a:xfrm rot="9000000">
            <a:off x="11459616" y="-303174"/>
            <a:ext cx="572470" cy="533887"/>
          </a:xfrm>
          <a:custGeom>
            <a:avLst/>
            <a:gdLst>
              <a:gd name="connsiteX0" fmla="*/ 0 w 1797027"/>
              <a:gd name="connsiteY0" fmla="*/ 846209 h 1692418"/>
              <a:gd name="connsiteX1" fmla="*/ 898514 w 1797027"/>
              <a:gd name="connsiteY1" fmla="*/ 0 h 1692418"/>
              <a:gd name="connsiteX2" fmla="*/ 1772462 w 1797027"/>
              <a:gd name="connsiteY2" fmla="*/ 23135 h 1692418"/>
              <a:gd name="connsiteX3" fmla="*/ 1797027 w 1797027"/>
              <a:gd name="connsiteY3" fmla="*/ 846209 h 1692418"/>
              <a:gd name="connsiteX4" fmla="*/ 898513 w 1797027"/>
              <a:gd name="connsiteY4" fmla="*/ 1692418 h 1692418"/>
              <a:gd name="connsiteX5" fmla="*/ -1 w 1797027"/>
              <a:gd name="connsiteY5" fmla="*/ 846209 h 1692418"/>
              <a:gd name="connsiteX6" fmla="*/ 0 w 1797027"/>
              <a:gd name="connsiteY6" fmla="*/ 846209 h 1692418"/>
              <a:gd name="connsiteX0" fmla="*/ 1 w 1774417"/>
              <a:gd name="connsiteY0" fmla="*/ 846209 h 1692418"/>
              <a:gd name="connsiteX1" fmla="*/ 898515 w 1774417"/>
              <a:gd name="connsiteY1" fmla="*/ 0 h 1692418"/>
              <a:gd name="connsiteX2" fmla="*/ 1772463 w 1774417"/>
              <a:gd name="connsiteY2" fmla="*/ 23135 h 1692418"/>
              <a:gd name="connsiteX3" fmla="*/ 1696901 w 1774417"/>
              <a:gd name="connsiteY3" fmla="*/ 831014 h 1692418"/>
              <a:gd name="connsiteX4" fmla="*/ 898514 w 1774417"/>
              <a:gd name="connsiteY4" fmla="*/ 1692418 h 1692418"/>
              <a:gd name="connsiteX5" fmla="*/ 0 w 1774417"/>
              <a:gd name="connsiteY5" fmla="*/ 846209 h 1692418"/>
              <a:gd name="connsiteX6" fmla="*/ 1 w 1774417"/>
              <a:gd name="connsiteY6" fmla="*/ 846209 h 1692418"/>
              <a:gd name="connsiteX0" fmla="*/ 1 w 1788866"/>
              <a:gd name="connsiteY0" fmla="*/ 846209 h 1692418"/>
              <a:gd name="connsiteX1" fmla="*/ 898515 w 1788866"/>
              <a:gd name="connsiteY1" fmla="*/ 0 h 1692418"/>
              <a:gd name="connsiteX2" fmla="*/ 1772463 w 1788866"/>
              <a:gd name="connsiteY2" fmla="*/ 23135 h 1692418"/>
              <a:gd name="connsiteX3" fmla="*/ 1788866 w 1788866"/>
              <a:gd name="connsiteY3" fmla="*/ 737332 h 1692418"/>
              <a:gd name="connsiteX4" fmla="*/ 898514 w 1788866"/>
              <a:gd name="connsiteY4" fmla="*/ 1692418 h 1692418"/>
              <a:gd name="connsiteX5" fmla="*/ 0 w 1788866"/>
              <a:gd name="connsiteY5" fmla="*/ 846209 h 1692418"/>
              <a:gd name="connsiteX6" fmla="*/ 1 w 1788866"/>
              <a:gd name="connsiteY6" fmla="*/ 846209 h 1692418"/>
              <a:gd name="connsiteX0" fmla="*/ 1 w 1794292"/>
              <a:gd name="connsiteY0" fmla="*/ 846209 h 1692418"/>
              <a:gd name="connsiteX1" fmla="*/ 898515 w 1794292"/>
              <a:gd name="connsiteY1" fmla="*/ 0 h 1692418"/>
              <a:gd name="connsiteX2" fmla="*/ 1772463 w 1794292"/>
              <a:gd name="connsiteY2" fmla="*/ 23135 h 1692418"/>
              <a:gd name="connsiteX3" fmla="*/ 1788866 w 1794292"/>
              <a:gd name="connsiteY3" fmla="*/ 737332 h 1692418"/>
              <a:gd name="connsiteX4" fmla="*/ 898514 w 1794292"/>
              <a:gd name="connsiteY4" fmla="*/ 1692418 h 1692418"/>
              <a:gd name="connsiteX5" fmla="*/ 0 w 1794292"/>
              <a:gd name="connsiteY5" fmla="*/ 846209 h 1692418"/>
              <a:gd name="connsiteX6" fmla="*/ 1 w 1794292"/>
              <a:gd name="connsiteY6" fmla="*/ 846209 h 1692418"/>
              <a:gd name="connsiteX0" fmla="*/ 1 w 1851994"/>
              <a:gd name="connsiteY0" fmla="*/ 846209 h 1709771"/>
              <a:gd name="connsiteX1" fmla="*/ 898515 w 1851994"/>
              <a:gd name="connsiteY1" fmla="*/ 0 h 1709771"/>
              <a:gd name="connsiteX2" fmla="*/ 1772463 w 1851994"/>
              <a:gd name="connsiteY2" fmla="*/ 23135 h 1709771"/>
              <a:gd name="connsiteX3" fmla="*/ 1788866 w 1851994"/>
              <a:gd name="connsiteY3" fmla="*/ 737332 h 1709771"/>
              <a:gd name="connsiteX4" fmla="*/ 912169 w 1851994"/>
              <a:gd name="connsiteY4" fmla="*/ 1709771 h 1709771"/>
              <a:gd name="connsiteX5" fmla="*/ 0 w 1851994"/>
              <a:gd name="connsiteY5" fmla="*/ 846209 h 1709771"/>
              <a:gd name="connsiteX6" fmla="*/ 1 w 1851994"/>
              <a:gd name="connsiteY6" fmla="*/ 846209 h 1709771"/>
              <a:gd name="connsiteX0" fmla="*/ 1 w 1795472"/>
              <a:gd name="connsiteY0" fmla="*/ 846209 h 1709771"/>
              <a:gd name="connsiteX1" fmla="*/ 898515 w 1795472"/>
              <a:gd name="connsiteY1" fmla="*/ 0 h 1709771"/>
              <a:gd name="connsiteX2" fmla="*/ 1772463 w 1795472"/>
              <a:gd name="connsiteY2" fmla="*/ 23135 h 1709771"/>
              <a:gd name="connsiteX3" fmla="*/ 1788866 w 1795472"/>
              <a:gd name="connsiteY3" fmla="*/ 737332 h 1709771"/>
              <a:gd name="connsiteX4" fmla="*/ 912169 w 1795472"/>
              <a:gd name="connsiteY4" fmla="*/ 1709771 h 1709771"/>
              <a:gd name="connsiteX5" fmla="*/ 0 w 1795472"/>
              <a:gd name="connsiteY5" fmla="*/ 846209 h 1709771"/>
              <a:gd name="connsiteX6" fmla="*/ 1 w 1795472"/>
              <a:gd name="connsiteY6" fmla="*/ 846209 h 1709771"/>
              <a:gd name="connsiteX0" fmla="*/ 1 w 1795472"/>
              <a:gd name="connsiteY0" fmla="*/ 846209 h 1710158"/>
              <a:gd name="connsiteX1" fmla="*/ 898515 w 1795472"/>
              <a:gd name="connsiteY1" fmla="*/ 0 h 1710158"/>
              <a:gd name="connsiteX2" fmla="*/ 1772463 w 1795472"/>
              <a:gd name="connsiteY2" fmla="*/ 23135 h 1710158"/>
              <a:gd name="connsiteX3" fmla="*/ 1788866 w 1795472"/>
              <a:gd name="connsiteY3" fmla="*/ 737332 h 1710158"/>
              <a:gd name="connsiteX4" fmla="*/ 912169 w 1795472"/>
              <a:gd name="connsiteY4" fmla="*/ 1709771 h 1710158"/>
              <a:gd name="connsiteX5" fmla="*/ 0 w 1795472"/>
              <a:gd name="connsiteY5" fmla="*/ 846209 h 1710158"/>
              <a:gd name="connsiteX6" fmla="*/ 1 w 1795472"/>
              <a:gd name="connsiteY6" fmla="*/ 846209 h 1710158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34559 w 1830031"/>
              <a:gd name="connsiteY5" fmla="*/ 863782 h 1727731"/>
              <a:gd name="connsiteX6" fmla="*/ 0 w 1830031"/>
              <a:gd name="connsiteY6" fmla="*/ 858034 h 1727731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0 w 1830031"/>
              <a:gd name="connsiteY5" fmla="*/ 858034 h 1727731"/>
              <a:gd name="connsiteX0" fmla="*/ 3865 w 1833896"/>
              <a:gd name="connsiteY0" fmla="*/ 858034 h 1727939"/>
              <a:gd name="connsiteX1" fmla="*/ 936939 w 1833896"/>
              <a:gd name="connsiteY1" fmla="*/ 17573 h 1727939"/>
              <a:gd name="connsiteX2" fmla="*/ 1810887 w 1833896"/>
              <a:gd name="connsiteY2" fmla="*/ 40708 h 1727939"/>
              <a:gd name="connsiteX3" fmla="*/ 1827290 w 1833896"/>
              <a:gd name="connsiteY3" fmla="*/ 754905 h 1727939"/>
              <a:gd name="connsiteX4" fmla="*/ 950593 w 1833896"/>
              <a:gd name="connsiteY4" fmla="*/ 1727344 h 1727939"/>
              <a:gd name="connsiteX5" fmla="*/ 3865 w 1833896"/>
              <a:gd name="connsiteY5" fmla="*/ 858034 h 1727939"/>
              <a:gd name="connsiteX0" fmla="*/ 4281 w 1834312"/>
              <a:gd name="connsiteY0" fmla="*/ 858034 h 1727731"/>
              <a:gd name="connsiteX1" fmla="*/ 937355 w 1834312"/>
              <a:gd name="connsiteY1" fmla="*/ 17573 h 1727731"/>
              <a:gd name="connsiteX2" fmla="*/ 1811303 w 1834312"/>
              <a:gd name="connsiteY2" fmla="*/ 40708 h 1727731"/>
              <a:gd name="connsiteX3" fmla="*/ 1827706 w 1834312"/>
              <a:gd name="connsiteY3" fmla="*/ 754905 h 1727731"/>
              <a:gd name="connsiteX4" fmla="*/ 951009 w 1834312"/>
              <a:gd name="connsiteY4" fmla="*/ 1727344 h 1727731"/>
              <a:gd name="connsiteX5" fmla="*/ 4281 w 1834312"/>
              <a:gd name="connsiteY5" fmla="*/ 858034 h 1727731"/>
              <a:gd name="connsiteX0" fmla="*/ 4285 w 1890885"/>
              <a:gd name="connsiteY0" fmla="*/ 858034 h 1690630"/>
              <a:gd name="connsiteX1" fmla="*/ 937359 w 1890885"/>
              <a:gd name="connsiteY1" fmla="*/ 17573 h 1690630"/>
              <a:gd name="connsiteX2" fmla="*/ 1811307 w 1890885"/>
              <a:gd name="connsiteY2" fmla="*/ 40708 h 1690630"/>
              <a:gd name="connsiteX3" fmla="*/ 1827710 w 1890885"/>
              <a:gd name="connsiteY3" fmla="*/ 754905 h 1690630"/>
              <a:gd name="connsiteX4" fmla="*/ 950391 w 1890885"/>
              <a:gd name="connsiteY4" fmla="*/ 1690322 h 1690630"/>
              <a:gd name="connsiteX5" fmla="*/ 4285 w 1890885"/>
              <a:gd name="connsiteY5" fmla="*/ 858034 h 1690630"/>
              <a:gd name="connsiteX0" fmla="*/ 4191 w 1889640"/>
              <a:gd name="connsiteY0" fmla="*/ 858034 h 1739908"/>
              <a:gd name="connsiteX1" fmla="*/ 937265 w 1889640"/>
              <a:gd name="connsiteY1" fmla="*/ 17573 h 1739908"/>
              <a:gd name="connsiteX2" fmla="*/ 1811213 w 1889640"/>
              <a:gd name="connsiteY2" fmla="*/ 40708 h 1739908"/>
              <a:gd name="connsiteX3" fmla="*/ 1827616 w 1889640"/>
              <a:gd name="connsiteY3" fmla="*/ 754905 h 1739908"/>
              <a:gd name="connsiteX4" fmla="*/ 965830 w 1889640"/>
              <a:gd name="connsiteY4" fmla="*/ 1739617 h 1739908"/>
              <a:gd name="connsiteX5" fmla="*/ 4191 w 1889640"/>
              <a:gd name="connsiteY5" fmla="*/ 858034 h 1739908"/>
              <a:gd name="connsiteX0" fmla="*/ 4191 w 1831136"/>
              <a:gd name="connsiteY0" fmla="*/ 858034 h 1739941"/>
              <a:gd name="connsiteX1" fmla="*/ 937265 w 1831136"/>
              <a:gd name="connsiteY1" fmla="*/ 17573 h 1739941"/>
              <a:gd name="connsiteX2" fmla="*/ 1811213 w 1831136"/>
              <a:gd name="connsiteY2" fmla="*/ 40708 h 1739941"/>
              <a:gd name="connsiteX3" fmla="*/ 1827616 w 1831136"/>
              <a:gd name="connsiteY3" fmla="*/ 754905 h 1739941"/>
              <a:gd name="connsiteX4" fmla="*/ 965830 w 1831136"/>
              <a:gd name="connsiteY4" fmla="*/ 1739617 h 1739941"/>
              <a:gd name="connsiteX5" fmla="*/ 4191 w 1831136"/>
              <a:gd name="connsiteY5" fmla="*/ 858034 h 1739941"/>
              <a:gd name="connsiteX0" fmla="*/ 4133 w 1840772"/>
              <a:gd name="connsiteY0" fmla="*/ 859715 h 1777801"/>
              <a:gd name="connsiteX1" fmla="*/ 946901 w 1840772"/>
              <a:gd name="connsiteY1" fmla="*/ 55433 h 1777801"/>
              <a:gd name="connsiteX2" fmla="*/ 1820849 w 1840772"/>
              <a:gd name="connsiteY2" fmla="*/ 78568 h 1777801"/>
              <a:gd name="connsiteX3" fmla="*/ 1837252 w 1840772"/>
              <a:gd name="connsiteY3" fmla="*/ 792765 h 1777801"/>
              <a:gd name="connsiteX4" fmla="*/ 975466 w 1840772"/>
              <a:gd name="connsiteY4" fmla="*/ 1777477 h 1777801"/>
              <a:gd name="connsiteX5" fmla="*/ 4133 w 1840772"/>
              <a:gd name="connsiteY5" fmla="*/ 859715 h 1777801"/>
              <a:gd name="connsiteX0" fmla="*/ 4133 w 1840772"/>
              <a:gd name="connsiteY0" fmla="*/ 819022 h 1737108"/>
              <a:gd name="connsiteX1" fmla="*/ 946901 w 1840772"/>
              <a:gd name="connsiteY1" fmla="*/ 14740 h 1737108"/>
              <a:gd name="connsiteX2" fmla="*/ 1820849 w 1840772"/>
              <a:gd name="connsiteY2" fmla="*/ 37875 h 1737108"/>
              <a:gd name="connsiteX3" fmla="*/ 1837252 w 1840772"/>
              <a:gd name="connsiteY3" fmla="*/ 752072 h 1737108"/>
              <a:gd name="connsiteX4" fmla="*/ 975466 w 1840772"/>
              <a:gd name="connsiteY4" fmla="*/ 1736784 h 1737108"/>
              <a:gd name="connsiteX5" fmla="*/ 4133 w 1840772"/>
              <a:gd name="connsiteY5" fmla="*/ 819022 h 173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0772" h="1737108">
                <a:moveTo>
                  <a:pt x="4133" y="819022"/>
                </a:moveTo>
                <a:cubicBezTo>
                  <a:pt x="17532" y="312063"/>
                  <a:pt x="567710" y="58768"/>
                  <a:pt x="946901" y="14740"/>
                </a:cubicBezTo>
                <a:cubicBezTo>
                  <a:pt x="1274291" y="-23273"/>
                  <a:pt x="1529533" y="22452"/>
                  <a:pt x="1820849" y="37875"/>
                </a:cubicBezTo>
                <a:cubicBezTo>
                  <a:pt x="1837226" y="312233"/>
                  <a:pt x="1846166" y="392721"/>
                  <a:pt x="1837252" y="752072"/>
                </a:cubicBezTo>
                <a:cubicBezTo>
                  <a:pt x="1828338" y="1111423"/>
                  <a:pt x="1599286" y="1753627"/>
                  <a:pt x="975466" y="1736784"/>
                </a:cubicBezTo>
                <a:cubicBezTo>
                  <a:pt x="596895" y="1718196"/>
                  <a:pt x="-58086" y="1349043"/>
                  <a:pt x="4133" y="81902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10">
            <a:extLst>
              <a:ext uri="{FF2B5EF4-FFF2-40B4-BE49-F238E27FC236}">
                <a16:creationId xmlns:a16="http://schemas.microsoft.com/office/drawing/2014/main" id="{F29067F2-FF68-1534-787D-4620F346968C}"/>
              </a:ext>
            </a:extLst>
          </p:cNvPr>
          <p:cNvSpPr/>
          <p:nvPr userDrawn="1"/>
        </p:nvSpPr>
        <p:spPr>
          <a:xfrm rot="17238878">
            <a:off x="11603806" y="141941"/>
            <a:ext cx="856481" cy="578592"/>
          </a:xfrm>
          <a:custGeom>
            <a:avLst/>
            <a:gdLst>
              <a:gd name="connsiteX0" fmla="*/ 0 w 1859280"/>
              <a:gd name="connsiteY0" fmla="*/ 1602828 h 1602828"/>
              <a:gd name="connsiteX1" fmla="*/ 929640 w 1859280"/>
              <a:gd name="connsiteY1" fmla="*/ 0 h 1602828"/>
              <a:gd name="connsiteX2" fmla="*/ 1859280 w 1859280"/>
              <a:gd name="connsiteY2" fmla="*/ 1602828 h 1602828"/>
              <a:gd name="connsiteX3" fmla="*/ 0 w 1859280"/>
              <a:gd name="connsiteY3" fmla="*/ 1602828 h 1602828"/>
              <a:gd name="connsiteX0" fmla="*/ 0 w 1607719"/>
              <a:gd name="connsiteY0" fmla="*/ 1556331 h 1602828"/>
              <a:gd name="connsiteX1" fmla="*/ 678079 w 1607719"/>
              <a:gd name="connsiteY1" fmla="*/ 0 h 1602828"/>
              <a:gd name="connsiteX2" fmla="*/ 1607719 w 1607719"/>
              <a:gd name="connsiteY2" fmla="*/ 1602828 h 1602828"/>
              <a:gd name="connsiteX3" fmla="*/ 0 w 1607719"/>
              <a:gd name="connsiteY3" fmla="*/ 1556331 h 1602828"/>
              <a:gd name="connsiteX0" fmla="*/ 0 w 1750072"/>
              <a:gd name="connsiteY0" fmla="*/ 1441075 h 1602828"/>
              <a:gd name="connsiteX1" fmla="*/ 820432 w 1750072"/>
              <a:gd name="connsiteY1" fmla="*/ 0 h 1602828"/>
              <a:gd name="connsiteX2" fmla="*/ 1750072 w 1750072"/>
              <a:gd name="connsiteY2" fmla="*/ 1602828 h 1602828"/>
              <a:gd name="connsiteX3" fmla="*/ 0 w 1750072"/>
              <a:gd name="connsiteY3" fmla="*/ 1441075 h 1602828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194305 h 1194305"/>
              <a:gd name="connsiteX1" fmla="*/ 950573 w 2029827"/>
              <a:gd name="connsiteY1" fmla="*/ 0 h 1194305"/>
              <a:gd name="connsiteX2" fmla="*/ 2029827 w 2029827"/>
              <a:gd name="connsiteY2" fmla="*/ 853798 h 1194305"/>
              <a:gd name="connsiteX3" fmla="*/ 0 w 2029827"/>
              <a:gd name="connsiteY3" fmla="*/ 1194305 h 1194305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  <a:gd name="connsiteX0" fmla="*/ 0 w 4044670"/>
              <a:gd name="connsiteY0" fmla="*/ 1434399 h 1897889"/>
              <a:gd name="connsiteX1" fmla="*/ 833157 w 4044670"/>
              <a:gd name="connsiteY1" fmla="*/ 0 h 1897889"/>
              <a:gd name="connsiteX2" fmla="*/ 4044668 w 4044670"/>
              <a:gd name="connsiteY2" fmla="*/ 1897888 h 1897889"/>
              <a:gd name="connsiteX3" fmla="*/ 0 w 4044670"/>
              <a:gd name="connsiteY3" fmla="*/ 1434399 h 1897889"/>
              <a:gd name="connsiteX0" fmla="*/ -1 w 5234128"/>
              <a:gd name="connsiteY0" fmla="*/ 3610912 h 3610911"/>
              <a:gd name="connsiteX1" fmla="*/ 2022615 w 5234128"/>
              <a:gd name="connsiteY1" fmla="*/ 0 h 3610911"/>
              <a:gd name="connsiteX2" fmla="*/ 5234126 w 5234128"/>
              <a:gd name="connsiteY2" fmla="*/ 1897888 h 3610911"/>
              <a:gd name="connsiteX3" fmla="*/ -1 w 5234128"/>
              <a:gd name="connsiteY3" fmla="*/ 3610912 h 3610911"/>
              <a:gd name="connsiteX0" fmla="*/ -1 w 5345178"/>
              <a:gd name="connsiteY0" fmla="*/ 3610912 h 3610911"/>
              <a:gd name="connsiteX1" fmla="*/ 2022615 w 5345178"/>
              <a:gd name="connsiteY1" fmla="*/ 0 h 3610911"/>
              <a:gd name="connsiteX2" fmla="*/ 5345180 w 5345178"/>
              <a:gd name="connsiteY2" fmla="*/ 1987802 h 3610911"/>
              <a:gd name="connsiteX3" fmla="*/ -1 w 5345178"/>
              <a:gd name="connsiteY3" fmla="*/ 3610912 h 3610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5178" h="3610911">
                <a:moveTo>
                  <a:pt x="-1" y="3610912"/>
                </a:moveTo>
                <a:lnTo>
                  <a:pt x="2022615" y="0"/>
                </a:lnTo>
                <a:cubicBezTo>
                  <a:pt x="2695884" y="630289"/>
                  <a:pt x="4567100" y="1294408"/>
                  <a:pt x="5345180" y="1987802"/>
                </a:cubicBezTo>
                <a:lnTo>
                  <a:pt x="-1" y="361091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hord 5">
            <a:extLst>
              <a:ext uri="{FF2B5EF4-FFF2-40B4-BE49-F238E27FC236}">
                <a16:creationId xmlns:a16="http://schemas.microsoft.com/office/drawing/2014/main" id="{911A6598-A9D8-CF57-014A-B2F0AF694346}"/>
              </a:ext>
            </a:extLst>
          </p:cNvPr>
          <p:cNvSpPr/>
          <p:nvPr userDrawn="1"/>
        </p:nvSpPr>
        <p:spPr>
          <a:xfrm rot="20299946">
            <a:off x="11237172" y="527774"/>
            <a:ext cx="755149" cy="743293"/>
          </a:xfrm>
          <a:custGeom>
            <a:avLst/>
            <a:gdLst>
              <a:gd name="connsiteX0" fmla="*/ 2287839 w 2835507"/>
              <a:gd name="connsiteY0" fmla="*/ 2146352 h 2398783"/>
              <a:gd name="connsiteX1" fmla="*/ 762919 w 2835507"/>
              <a:gd name="connsiteY1" fmla="*/ 2263182 h 2398783"/>
              <a:gd name="connsiteX2" fmla="*/ 73289 w 2835507"/>
              <a:gd name="connsiteY2" fmla="*/ 818755 h 2398783"/>
              <a:gd name="connsiteX3" fmla="*/ 1417754 w 2835507"/>
              <a:gd name="connsiteY3" fmla="*/ -1 h 2398783"/>
              <a:gd name="connsiteX4" fmla="*/ 2287839 w 2835507"/>
              <a:gd name="connsiteY4" fmla="*/ 2146352 h 2398783"/>
              <a:gd name="connsiteX0" fmla="*/ 2428273 w 2428273"/>
              <a:gd name="connsiteY0" fmla="*/ 2146353 h 2402626"/>
              <a:gd name="connsiteX1" fmla="*/ 903353 w 2428273"/>
              <a:gd name="connsiteY1" fmla="*/ 2263183 h 2402626"/>
              <a:gd name="connsiteX2" fmla="*/ 43061 w 2428273"/>
              <a:gd name="connsiteY2" fmla="*/ 792723 h 2402626"/>
              <a:gd name="connsiteX3" fmla="*/ 1558188 w 2428273"/>
              <a:gd name="connsiteY3" fmla="*/ 0 h 2402626"/>
              <a:gd name="connsiteX4" fmla="*/ 2428273 w 2428273"/>
              <a:gd name="connsiteY4" fmla="*/ 2146353 h 2402626"/>
              <a:gd name="connsiteX0" fmla="*/ 2442711 w 2442711"/>
              <a:gd name="connsiteY0" fmla="*/ 2146353 h 2402451"/>
              <a:gd name="connsiteX1" fmla="*/ 695127 w 2442711"/>
              <a:gd name="connsiteY1" fmla="*/ 2262903 h 2402451"/>
              <a:gd name="connsiteX2" fmla="*/ 57499 w 2442711"/>
              <a:gd name="connsiteY2" fmla="*/ 792723 h 2402451"/>
              <a:gd name="connsiteX3" fmla="*/ 1572626 w 2442711"/>
              <a:gd name="connsiteY3" fmla="*/ 0 h 2402451"/>
              <a:gd name="connsiteX4" fmla="*/ 2442711 w 2442711"/>
              <a:gd name="connsiteY4" fmla="*/ 2146353 h 2402451"/>
              <a:gd name="connsiteX0" fmla="*/ 2457161 w 2457161"/>
              <a:gd name="connsiteY0" fmla="*/ 2146353 h 2391648"/>
              <a:gd name="connsiteX1" fmla="*/ 709577 w 2457161"/>
              <a:gd name="connsiteY1" fmla="*/ 2262903 h 2391648"/>
              <a:gd name="connsiteX2" fmla="*/ 71949 w 2457161"/>
              <a:gd name="connsiteY2" fmla="*/ 792723 h 2391648"/>
              <a:gd name="connsiteX3" fmla="*/ 1587076 w 2457161"/>
              <a:gd name="connsiteY3" fmla="*/ 0 h 2391648"/>
              <a:gd name="connsiteX4" fmla="*/ 2457161 w 2457161"/>
              <a:gd name="connsiteY4" fmla="*/ 2146353 h 2391648"/>
              <a:gd name="connsiteX0" fmla="*/ 2457030 w 2457030"/>
              <a:gd name="connsiteY0" fmla="*/ 2146353 h 2418455"/>
              <a:gd name="connsiteX1" fmla="*/ 709446 w 2457030"/>
              <a:gd name="connsiteY1" fmla="*/ 2262903 h 2418455"/>
              <a:gd name="connsiteX2" fmla="*/ 71818 w 2457030"/>
              <a:gd name="connsiteY2" fmla="*/ 792723 h 2418455"/>
              <a:gd name="connsiteX3" fmla="*/ 1586945 w 2457030"/>
              <a:gd name="connsiteY3" fmla="*/ 0 h 2418455"/>
              <a:gd name="connsiteX4" fmla="*/ 2457030 w 2457030"/>
              <a:gd name="connsiteY4" fmla="*/ 2146353 h 2418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7030" h="2418455">
                <a:moveTo>
                  <a:pt x="2457030" y="2146353"/>
                </a:moveTo>
                <a:cubicBezTo>
                  <a:pt x="2019418" y="2434119"/>
                  <a:pt x="1243910" y="2525976"/>
                  <a:pt x="709446" y="2262903"/>
                </a:cubicBezTo>
                <a:cubicBezTo>
                  <a:pt x="162396" y="1993635"/>
                  <a:pt x="-149486" y="1352156"/>
                  <a:pt x="71818" y="792723"/>
                </a:cubicBezTo>
                <a:cubicBezTo>
                  <a:pt x="265286" y="303654"/>
                  <a:pt x="977322" y="0"/>
                  <a:pt x="1586945" y="0"/>
                </a:cubicBezTo>
                <a:lnTo>
                  <a:pt x="2457030" y="2146353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93F084F9-8D05-3BB6-A301-FC902C67AE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21762" r="26145"/>
          <a:stretch/>
        </p:blipFill>
        <p:spPr>
          <a:xfrm>
            <a:off x="10876882" y="-457477"/>
            <a:ext cx="1815671" cy="19629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717" y="500427"/>
            <a:ext cx="9575800" cy="242872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6717" y="1598017"/>
            <a:ext cx="9575800" cy="4837992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4279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ABE28F-81C9-EAC8-E17F-A985581D09F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78389"/>
            <a:ext cx="11403564" cy="12140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EA21FF4-C6FB-1B37-B84F-F426F7F576E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371948" y="1163007"/>
            <a:ext cx="5210470" cy="55474"/>
          </a:xfrm>
          <a:prstGeom prst="rect">
            <a:avLst/>
          </a:prstGeom>
        </p:spPr>
      </p:pic>
      <p:sp>
        <p:nvSpPr>
          <p:cNvPr id="9" name="Teardrop 4">
            <a:extLst>
              <a:ext uri="{FF2B5EF4-FFF2-40B4-BE49-F238E27FC236}">
                <a16:creationId xmlns:a16="http://schemas.microsoft.com/office/drawing/2014/main" id="{DB5755EA-1FAC-1449-3C20-E421D1E7EC67}"/>
              </a:ext>
            </a:extLst>
          </p:cNvPr>
          <p:cNvSpPr/>
          <p:nvPr userDrawn="1"/>
        </p:nvSpPr>
        <p:spPr>
          <a:xfrm rot="9000000">
            <a:off x="11498688" y="5400302"/>
            <a:ext cx="572470" cy="533887"/>
          </a:xfrm>
          <a:custGeom>
            <a:avLst/>
            <a:gdLst>
              <a:gd name="connsiteX0" fmla="*/ 0 w 1797027"/>
              <a:gd name="connsiteY0" fmla="*/ 846209 h 1692418"/>
              <a:gd name="connsiteX1" fmla="*/ 898514 w 1797027"/>
              <a:gd name="connsiteY1" fmla="*/ 0 h 1692418"/>
              <a:gd name="connsiteX2" fmla="*/ 1772462 w 1797027"/>
              <a:gd name="connsiteY2" fmla="*/ 23135 h 1692418"/>
              <a:gd name="connsiteX3" fmla="*/ 1797027 w 1797027"/>
              <a:gd name="connsiteY3" fmla="*/ 846209 h 1692418"/>
              <a:gd name="connsiteX4" fmla="*/ 898513 w 1797027"/>
              <a:gd name="connsiteY4" fmla="*/ 1692418 h 1692418"/>
              <a:gd name="connsiteX5" fmla="*/ -1 w 1797027"/>
              <a:gd name="connsiteY5" fmla="*/ 846209 h 1692418"/>
              <a:gd name="connsiteX6" fmla="*/ 0 w 1797027"/>
              <a:gd name="connsiteY6" fmla="*/ 846209 h 1692418"/>
              <a:gd name="connsiteX0" fmla="*/ 1 w 1774417"/>
              <a:gd name="connsiteY0" fmla="*/ 846209 h 1692418"/>
              <a:gd name="connsiteX1" fmla="*/ 898515 w 1774417"/>
              <a:gd name="connsiteY1" fmla="*/ 0 h 1692418"/>
              <a:gd name="connsiteX2" fmla="*/ 1772463 w 1774417"/>
              <a:gd name="connsiteY2" fmla="*/ 23135 h 1692418"/>
              <a:gd name="connsiteX3" fmla="*/ 1696901 w 1774417"/>
              <a:gd name="connsiteY3" fmla="*/ 831014 h 1692418"/>
              <a:gd name="connsiteX4" fmla="*/ 898514 w 1774417"/>
              <a:gd name="connsiteY4" fmla="*/ 1692418 h 1692418"/>
              <a:gd name="connsiteX5" fmla="*/ 0 w 1774417"/>
              <a:gd name="connsiteY5" fmla="*/ 846209 h 1692418"/>
              <a:gd name="connsiteX6" fmla="*/ 1 w 1774417"/>
              <a:gd name="connsiteY6" fmla="*/ 846209 h 1692418"/>
              <a:gd name="connsiteX0" fmla="*/ 1 w 1788866"/>
              <a:gd name="connsiteY0" fmla="*/ 846209 h 1692418"/>
              <a:gd name="connsiteX1" fmla="*/ 898515 w 1788866"/>
              <a:gd name="connsiteY1" fmla="*/ 0 h 1692418"/>
              <a:gd name="connsiteX2" fmla="*/ 1772463 w 1788866"/>
              <a:gd name="connsiteY2" fmla="*/ 23135 h 1692418"/>
              <a:gd name="connsiteX3" fmla="*/ 1788866 w 1788866"/>
              <a:gd name="connsiteY3" fmla="*/ 737332 h 1692418"/>
              <a:gd name="connsiteX4" fmla="*/ 898514 w 1788866"/>
              <a:gd name="connsiteY4" fmla="*/ 1692418 h 1692418"/>
              <a:gd name="connsiteX5" fmla="*/ 0 w 1788866"/>
              <a:gd name="connsiteY5" fmla="*/ 846209 h 1692418"/>
              <a:gd name="connsiteX6" fmla="*/ 1 w 1788866"/>
              <a:gd name="connsiteY6" fmla="*/ 846209 h 1692418"/>
              <a:gd name="connsiteX0" fmla="*/ 1 w 1794292"/>
              <a:gd name="connsiteY0" fmla="*/ 846209 h 1692418"/>
              <a:gd name="connsiteX1" fmla="*/ 898515 w 1794292"/>
              <a:gd name="connsiteY1" fmla="*/ 0 h 1692418"/>
              <a:gd name="connsiteX2" fmla="*/ 1772463 w 1794292"/>
              <a:gd name="connsiteY2" fmla="*/ 23135 h 1692418"/>
              <a:gd name="connsiteX3" fmla="*/ 1788866 w 1794292"/>
              <a:gd name="connsiteY3" fmla="*/ 737332 h 1692418"/>
              <a:gd name="connsiteX4" fmla="*/ 898514 w 1794292"/>
              <a:gd name="connsiteY4" fmla="*/ 1692418 h 1692418"/>
              <a:gd name="connsiteX5" fmla="*/ 0 w 1794292"/>
              <a:gd name="connsiteY5" fmla="*/ 846209 h 1692418"/>
              <a:gd name="connsiteX6" fmla="*/ 1 w 1794292"/>
              <a:gd name="connsiteY6" fmla="*/ 846209 h 1692418"/>
              <a:gd name="connsiteX0" fmla="*/ 1 w 1851994"/>
              <a:gd name="connsiteY0" fmla="*/ 846209 h 1709771"/>
              <a:gd name="connsiteX1" fmla="*/ 898515 w 1851994"/>
              <a:gd name="connsiteY1" fmla="*/ 0 h 1709771"/>
              <a:gd name="connsiteX2" fmla="*/ 1772463 w 1851994"/>
              <a:gd name="connsiteY2" fmla="*/ 23135 h 1709771"/>
              <a:gd name="connsiteX3" fmla="*/ 1788866 w 1851994"/>
              <a:gd name="connsiteY3" fmla="*/ 737332 h 1709771"/>
              <a:gd name="connsiteX4" fmla="*/ 912169 w 1851994"/>
              <a:gd name="connsiteY4" fmla="*/ 1709771 h 1709771"/>
              <a:gd name="connsiteX5" fmla="*/ 0 w 1851994"/>
              <a:gd name="connsiteY5" fmla="*/ 846209 h 1709771"/>
              <a:gd name="connsiteX6" fmla="*/ 1 w 1851994"/>
              <a:gd name="connsiteY6" fmla="*/ 846209 h 1709771"/>
              <a:gd name="connsiteX0" fmla="*/ 1 w 1795472"/>
              <a:gd name="connsiteY0" fmla="*/ 846209 h 1709771"/>
              <a:gd name="connsiteX1" fmla="*/ 898515 w 1795472"/>
              <a:gd name="connsiteY1" fmla="*/ 0 h 1709771"/>
              <a:gd name="connsiteX2" fmla="*/ 1772463 w 1795472"/>
              <a:gd name="connsiteY2" fmla="*/ 23135 h 1709771"/>
              <a:gd name="connsiteX3" fmla="*/ 1788866 w 1795472"/>
              <a:gd name="connsiteY3" fmla="*/ 737332 h 1709771"/>
              <a:gd name="connsiteX4" fmla="*/ 912169 w 1795472"/>
              <a:gd name="connsiteY4" fmla="*/ 1709771 h 1709771"/>
              <a:gd name="connsiteX5" fmla="*/ 0 w 1795472"/>
              <a:gd name="connsiteY5" fmla="*/ 846209 h 1709771"/>
              <a:gd name="connsiteX6" fmla="*/ 1 w 1795472"/>
              <a:gd name="connsiteY6" fmla="*/ 846209 h 1709771"/>
              <a:gd name="connsiteX0" fmla="*/ 1 w 1795472"/>
              <a:gd name="connsiteY0" fmla="*/ 846209 h 1710158"/>
              <a:gd name="connsiteX1" fmla="*/ 898515 w 1795472"/>
              <a:gd name="connsiteY1" fmla="*/ 0 h 1710158"/>
              <a:gd name="connsiteX2" fmla="*/ 1772463 w 1795472"/>
              <a:gd name="connsiteY2" fmla="*/ 23135 h 1710158"/>
              <a:gd name="connsiteX3" fmla="*/ 1788866 w 1795472"/>
              <a:gd name="connsiteY3" fmla="*/ 737332 h 1710158"/>
              <a:gd name="connsiteX4" fmla="*/ 912169 w 1795472"/>
              <a:gd name="connsiteY4" fmla="*/ 1709771 h 1710158"/>
              <a:gd name="connsiteX5" fmla="*/ 0 w 1795472"/>
              <a:gd name="connsiteY5" fmla="*/ 846209 h 1710158"/>
              <a:gd name="connsiteX6" fmla="*/ 1 w 1795472"/>
              <a:gd name="connsiteY6" fmla="*/ 846209 h 1710158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98568 h 1768265"/>
              <a:gd name="connsiteX1" fmla="*/ 933074 w 1830031"/>
              <a:gd name="connsiteY1" fmla="*/ 58107 h 1768265"/>
              <a:gd name="connsiteX2" fmla="*/ 1807022 w 1830031"/>
              <a:gd name="connsiteY2" fmla="*/ 81242 h 1768265"/>
              <a:gd name="connsiteX3" fmla="*/ 1823425 w 1830031"/>
              <a:gd name="connsiteY3" fmla="*/ 795439 h 1768265"/>
              <a:gd name="connsiteX4" fmla="*/ 946728 w 1830031"/>
              <a:gd name="connsiteY4" fmla="*/ 1767878 h 1768265"/>
              <a:gd name="connsiteX5" fmla="*/ 34559 w 1830031"/>
              <a:gd name="connsiteY5" fmla="*/ 904316 h 1768265"/>
              <a:gd name="connsiteX6" fmla="*/ 0 w 1830031"/>
              <a:gd name="connsiteY6" fmla="*/ 898568 h 1768265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34559 w 1830031"/>
              <a:gd name="connsiteY5" fmla="*/ 863782 h 1727731"/>
              <a:gd name="connsiteX6" fmla="*/ 0 w 1830031"/>
              <a:gd name="connsiteY6" fmla="*/ 858034 h 1727731"/>
              <a:gd name="connsiteX0" fmla="*/ 0 w 1830031"/>
              <a:gd name="connsiteY0" fmla="*/ 858034 h 1727731"/>
              <a:gd name="connsiteX1" fmla="*/ 933074 w 1830031"/>
              <a:gd name="connsiteY1" fmla="*/ 17573 h 1727731"/>
              <a:gd name="connsiteX2" fmla="*/ 1807022 w 1830031"/>
              <a:gd name="connsiteY2" fmla="*/ 40708 h 1727731"/>
              <a:gd name="connsiteX3" fmla="*/ 1823425 w 1830031"/>
              <a:gd name="connsiteY3" fmla="*/ 754905 h 1727731"/>
              <a:gd name="connsiteX4" fmla="*/ 946728 w 1830031"/>
              <a:gd name="connsiteY4" fmla="*/ 1727344 h 1727731"/>
              <a:gd name="connsiteX5" fmla="*/ 0 w 1830031"/>
              <a:gd name="connsiteY5" fmla="*/ 858034 h 1727731"/>
              <a:gd name="connsiteX0" fmla="*/ 3865 w 1833896"/>
              <a:gd name="connsiteY0" fmla="*/ 858034 h 1727939"/>
              <a:gd name="connsiteX1" fmla="*/ 936939 w 1833896"/>
              <a:gd name="connsiteY1" fmla="*/ 17573 h 1727939"/>
              <a:gd name="connsiteX2" fmla="*/ 1810887 w 1833896"/>
              <a:gd name="connsiteY2" fmla="*/ 40708 h 1727939"/>
              <a:gd name="connsiteX3" fmla="*/ 1827290 w 1833896"/>
              <a:gd name="connsiteY3" fmla="*/ 754905 h 1727939"/>
              <a:gd name="connsiteX4" fmla="*/ 950593 w 1833896"/>
              <a:gd name="connsiteY4" fmla="*/ 1727344 h 1727939"/>
              <a:gd name="connsiteX5" fmla="*/ 3865 w 1833896"/>
              <a:gd name="connsiteY5" fmla="*/ 858034 h 1727939"/>
              <a:gd name="connsiteX0" fmla="*/ 4281 w 1834312"/>
              <a:gd name="connsiteY0" fmla="*/ 858034 h 1727731"/>
              <a:gd name="connsiteX1" fmla="*/ 937355 w 1834312"/>
              <a:gd name="connsiteY1" fmla="*/ 17573 h 1727731"/>
              <a:gd name="connsiteX2" fmla="*/ 1811303 w 1834312"/>
              <a:gd name="connsiteY2" fmla="*/ 40708 h 1727731"/>
              <a:gd name="connsiteX3" fmla="*/ 1827706 w 1834312"/>
              <a:gd name="connsiteY3" fmla="*/ 754905 h 1727731"/>
              <a:gd name="connsiteX4" fmla="*/ 951009 w 1834312"/>
              <a:gd name="connsiteY4" fmla="*/ 1727344 h 1727731"/>
              <a:gd name="connsiteX5" fmla="*/ 4281 w 1834312"/>
              <a:gd name="connsiteY5" fmla="*/ 858034 h 1727731"/>
              <a:gd name="connsiteX0" fmla="*/ 4285 w 1890885"/>
              <a:gd name="connsiteY0" fmla="*/ 858034 h 1690630"/>
              <a:gd name="connsiteX1" fmla="*/ 937359 w 1890885"/>
              <a:gd name="connsiteY1" fmla="*/ 17573 h 1690630"/>
              <a:gd name="connsiteX2" fmla="*/ 1811307 w 1890885"/>
              <a:gd name="connsiteY2" fmla="*/ 40708 h 1690630"/>
              <a:gd name="connsiteX3" fmla="*/ 1827710 w 1890885"/>
              <a:gd name="connsiteY3" fmla="*/ 754905 h 1690630"/>
              <a:gd name="connsiteX4" fmla="*/ 950391 w 1890885"/>
              <a:gd name="connsiteY4" fmla="*/ 1690322 h 1690630"/>
              <a:gd name="connsiteX5" fmla="*/ 4285 w 1890885"/>
              <a:gd name="connsiteY5" fmla="*/ 858034 h 1690630"/>
              <a:gd name="connsiteX0" fmla="*/ 4191 w 1889640"/>
              <a:gd name="connsiteY0" fmla="*/ 858034 h 1739908"/>
              <a:gd name="connsiteX1" fmla="*/ 937265 w 1889640"/>
              <a:gd name="connsiteY1" fmla="*/ 17573 h 1739908"/>
              <a:gd name="connsiteX2" fmla="*/ 1811213 w 1889640"/>
              <a:gd name="connsiteY2" fmla="*/ 40708 h 1739908"/>
              <a:gd name="connsiteX3" fmla="*/ 1827616 w 1889640"/>
              <a:gd name="connsiteY3" fmla="*/ 754905 h 1739908"/>
              <a:gd name="connsiteX4" fmla="*/ 965830 w 1889640"/>
              <a:gd name="connsiteY4" fmla="*/ 1739617 h 1739908"/>
              <a:gd name="connsiteX5" fmla="*/ 4191 w 1889640"/>
              <a:gd name="connsiteY5" fmla="*/ 858034 h 1739908"/>
              <a:gd name="connsiteX0" fmla="*/ 4191 w 1831136"/>
              <a:gd name="connsiteY0" fmla="*/ 858034 h 1739941"/>
              <a:gd name="connsiteX1" fmla="*/ 937265 w 1831136"/>
              <a:gd name="connsiteY1" fmla="*/ 17573 h 1739941"/>
              <a:gd name="connsiteX2" fmla="*/ 1811213 w 1831136"/>
              <a:gd name="connsiteY2" fmla="*/ 40708 h 1739941"/>
              <a:gd name="connsiteX3" fmla="*/ 1827616 w 1831136"/>
              <a:gd name="connsiteY3" fmla="*/ 754905 h 1739941"/>
              <a:gd name="connsiteX4" fmla="*/ 965830 w 1831136"/>
              <a:gd name="connsiteY4" fmla="*/ 1739617 h 1739941"/>
              <a:gd name="connsiteX5" fmla="*/ 4191 w 1831136"/>
              <a:gd name="connsiteY5" fmla="*/ 858034 h 1739941"/>
              <a:gd name="connsiteX0" fmla="*/ 4133 w 1840772"/>
              <a:gd name="connsiteY0" fmla="*/ 859715 h 1777801"/>
              <a:gd name="connsiteX1" fmla="*/ 946901 w 1840772"/>
              <a:gd name="connsiteY1" fmla="*/ 55433 h 1777801"/>
              <a:gd name="connsiteX2" fmla="*/ 1820849 w 1840772"/>
              <a:gd name="connsiteY2" fmla="*/ 78568 h 1777801"/>
              <a:gd name="connsiteX3" fmla="*/ 1837252 w 1840772"/>
              <a:gd name="connsiteY3" fmla="*/ 792765 h 1777801"/>
              <a:gd name="connsiteX4" fmla="*/ 975466 w 1840772"/>
              <a:gd name="connsiteY4" fmla="*/ 1777477 h 1777801"/>
              <a:gd name="connsiteX5" fmla="*/ 4133 w 1840772"/>
              <a:gd name="connsiteY5" fmla="*/ 859715 h 1777801"/>
              <a:gd name="connsiteX0" fmla="*/ 4133 w 1840772"/>
              <a:gd name="connsiteY0" fmla="*/ 819022 h 1737108"/>
              <a:gd name="connsiteX1" fmla="*/ 946901 w 1840772"/>
              <a:gd name="connsiteY1" fmla="*/ 14740 h 1737108"/>
              <a:gd name="connsiteX2" fmla="*/ 1820849 w 1840772"/>
              <a:gd name="connsiteY2" fmla="*/ 37875 h 1737108"/>
              <a:gd name="connsiteX3" fmla="*/ 1837252 w 1840772"/>
              <a:gd name="connsiteY3" fmla="*/ 752072 h 1737108"/>
              <a:gd name="connsiteX4" fmla="*/ 975466 w 1840772"/>
              <a:gd name="connsiteY4" fmla="*/ 1736784 h 1737108"/>
              <a:gd name="connsiteX5" fmla="*/ 4133 w 1840772"/>
              <a:gd name="connsiteY5" fmla="*/ 819022 h 17371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840772" h="1737108">
                <a:moveTo>
                  <a:pt x="4133" y="819022"/>
                </a:moveTo>
                <a:cubicBezTo>
                  <a:pt x="17532" y="312063"/>
                  <a:pt x="567710" y="58768"/>
                  <a:pt x="946901" y="14740"/>
                </a:cubicBezTo>
                <a:cubicBezTo>
                  <a:pt x="1274291" y="-23273"/>
                  <a:pt x="1529533" y="22452"/>
                  <a:pt x="1820849" y="37875"/>
                </a:cubicBezTo>
                <a:cubicBezTo>
                  <a:pt x="1837226" y="312233"/>
                  <a:pt x="1846166" y="392721"/>
                  <a:pt x="1837252" y="752072"/>
                </a:cubicBezTo>
                <a:cubicBezTo>
                  <a:pt x="1828338" y="1111423"/>
                  <a:pt x="1599286" y="1753627"/>
                  <a:pt x="975466" y="1736784"/>
                </a:cubicBezTo>
                <a:cubicBezTo>
                  <a:pt x="596895" y="1718196"/>
                  <a:pt x="-58086" y="1349043"/>
                  <a:pt x="4133" y="819022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riangle 10">
            <a:extLst>
              <a:ext uri="{FF2B5EF4-FFF2-40B4-BE49-F238E27FC236}">
                <a16:creationId xmlns:a16="http://schemas.microsoft.com/office/drawing/2014/main" id="{F29067F2-FF68-1534-787D-4620F346968C}"/>
              </a:ext>
            </a:extLst>
          </p:cNvPr>
          <p:cNvSpPr/>
          <p:nvPr userDrawn="1"/>
        </p:nvSpPr>
        <p:spPr>
          <a:xfrm rot="17238878">
            <a:off x="11642878" y="5845417"/>
            <a:ext cx="856481" cy="578592"/>
          </a:xfrm>
          <a:custGeom>
            <a:avLst/>
            <a:gdLst>
              <a:gd name="connsiteX0" fmla="*/ 0 w 1859280"/>
              <a:gd name="connsiteY0" fmla="*/ 1602828 h 1602828"/>
              <a:gd name="connsiteX1" fmla="*/ 929640 w 1859280"/>
              <a:gd name="connsiteY1" fmla="*/ 0 h 1602828"/>
              <a:gd name="connsiteX2" fmla="*/ 1859280 w 1859280"/>
              <a:gd name="connsiteY2" fmla="*/ 1602828 h 1602828"/>
              <a:gd name="connsiteX3" fmla="*/ 0 w 1859280"/>
              <a:gd name="connsiteY3" fmla="*/ 1602828 h 1602828"/>
              <a:gd name="connsiteX0" fmla="*/ 0 w 1607719"/>
              <a:gd name="connsiteY0" fmla="*/ 1556331 h 1602828"/>
              <a:gd name="connsiteX1" fmla="*/ 678079 w 1607719"/>
              <a:gd name="connsiteY1" fmla="*/ 0 h 1602828"/>
              <a:gd name="connsiteX2" fmla="*/ 1607719 w 1607719"/>
              <a:gd name="connsiteY2" fmla="*/ 1602828 h 1602828"/>
              <a:gd name="connsiteX3" fmla="*/ 0 w 1607719"/>
              <a:gd name="connsiteY3" fmla="*/ 1556331 h 1602828"/>
              <a:gd name="connsiteX0" fmla="*/ 0 w 1750072"/>
              <a:gd name="connsiteY0" fmla="*/ 1441075 h 1602828"/>
              <a:gd name="connsiteX1" fmla="*/ 820432 w 1750072"/>
              <a:gd name="connsiteY1" fmla="*/ 0 h 1602828"/>
              <a:gd name="connsiteX2" fmla="*/ 1750072 w 1750072"/>
              <a:gd name="connsiteY2" fmla="*/ 1602828 h 1602828"/>
              <a:gd name="connsiteX3" fmla="*/ 0 w 1750072"/>
              <a:gd name="connsiteY3" fmla="*/ 1441075 h 1602828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6175"/>
              <a:gd name="connsiteY0" fmla="*/ 1441075 h 1441075"/>
              <a:gd name="connsiteX1" fmla="*/ 820432 w 2026175"/>
              <a:gd name="connsiteY1" fmla="*/ 0 h 1441075"/>
              <a:gd name="connsiteX2" fmla="*/ 2026175 w 2026175"/>
              <a:gd name="connsiteY2" fmla="*/ 1122991 h 1441075"/>
              <a:gd name="connsiteX3" fmla="*/ 0 w 2026175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441075 h 1441075"/>
              <a:gd name="connsiteX1" fmla="*/ 820432 w 2029827"/>
              <a:gd name="connsiteY1" fmla="*/ 0 h 1441075"/>
              <a:gd name="connsiteX2" fmla="*/ 2029827 w 2029827"/>
              <a:gd name="connsiteY2" fmla="*/ 1100568 h 1441075"/>
              <a:gd name="connsiteX3" fmla="*/ 0 w 2029827"/>
              <a:gd name="connsiteY3" fmla="*/ 1441075 h 1441075"/>
              <a:gd name="connsiteX0" fmla="*/ 0 w 2029827"/>
              <a:gd name="connsiteY0" fmla="*/ 1194305 h 1194305"/>
              <a:gd name="connsiteX1" fmla="*/ 950573 w 2029827"/>
              <a:gd name="connsiteY1" fmla="*/ 0 h 1194305"/>
              <a:gd name="connsiteX2" fmla="*/ 2029827 w 2029827"/>
              <a:gd name="connsiteY2" fmla="*/ 853798 h 1194305"/>
              <a:gd name="connsiteX3" fmla="*/ 0 w 2029827"/>
              <a:gd name="connsiteY3" fmla="*/ 1194305 h 1194305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  <a:gd name="connsiteX0" fmla="*/ 0 w 2029827"/>
              <a:gd name="connsiteY0" fmla="*/ 1434399 h 1434399"/>
              <a:gd name="connsiteX1" fmla="*/ 833157 w 2029827"/>
              <a:gd name="connsiteY1" fmla="*/ 0 h 1434399"/>
              <a:gd name="connsiteX2" fmla="*/ 2029827 w 2029827"/>
              <a:gd name="connsiteY2" fmla="*/ 1093892 h 1434399"/>
              <a:gd name="connsiteX3" fmla="*/ 0 w 2029827"/>
              <a:gd name="connsiteY3" fmla="*/ 1434399 h 1434399"/>
              <a:gd name="connsiteX0" fmla="*/ 0 w 4044670"/>
              <a:gd name="connsiteY0" fmla="*/ 1434399 h 1897889"/>
              <a:gd name="connsiteX1" fmla="*/ 833157 w 4044670"/>
              <a:gd name="connsiteY1" fmla="*/ 0 h 1897889"/>
              <a:gd name="connsiteX2" fmla="*/ 4044668 w 4044670"/>
              <a:gd name="connsiteY2" fmla="*/ 1897888 h 1897889"/>
              <a:gd name="connsiteX3" fmla="*/ 0 w 4044670"/>
              <a:gd name="connsiteY3" fmla="*/ 1434399 h 1897889"/>
              <a:gd name="connsiteX0" fmla="*/ -1 w 5234128"/>
              <a:gd name="connsiteY0" fmla="*/ 3610912 h 3610911"/>
              <a:gd name="connsiteX1" fmla="*/ 2022615 w 5234128"/>
              <a:gd name="connsiteY1" fmla="*/ 0 h 3610911"/>
              <a:gd name="connsiteX2" fmla="*/ 5234126 w 5234128"/>
              <a:gd name="connsiteY2" fmla="*/ 1897888 h 3610911"/>
              <a:gd name="connsiteX3" fmla="*/ -1 w 5234128"/>
              <a:gd name="connsiteY3" fmla="*/ 3610912 h 3610911"/>
              <a:gd name="connsiteX0" fmla="*/ -1 w 5345178"/>
              <a:gd name="connsiteY0" fmla="*/ 3610912 h 3610911"/>
              <a:gd name="connsiteX1" fmla="*/ 2022615 w 5345178"/>
              <a:gd name="connsiteY1" fmla="*/ 0 h 3610911"/>
              <a:gd name="connsiteX2" fmla="*/ 5345180 w 5345178"/>
              <a:gd name="connsiteY2" fmla="*/ 1987802 h 3610911"/>
              <a:gd name="connsiteX3" fmla="*/ -1 w 5345178"/>
              <a:gd name="connsiteY3" fmla="*/ 3610912 h 36109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345178" h="3610911">
                <a:moveTo>
                  <a:pt x="-1" y="3610912"/>
                </a:moveTo>
                <a:lnTo>
                  <a:pt x="2022615" y="0"/>
                </a:lnTo>
                <a:cubicBezTo>
                  <a:pt x="2695884" y="630289"/>
                  <a:pt x="4567100" y="1294408"/>
                  <a:pt x="5345180" y="1987802"/>
                </a:cubicBezTo>
                <a:lnTo>
                  <a:pt x="-1" y="3610912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Chord 5">
            <a:extLst>
              <a:ext uri="{FF2B5EF4-FFF2-40B4-BE49-F238E27FC236}">
                <a16:creationId xmlns:a16="http://schemas.microsoft.com/office/drawing/2014/main" id="{911A6598-A9D8-CF57-014A-B2F0AF694346}"/>
              </a:ext>
            </a:extLst>
          </p:cNvPr>
          <p:cNvSpPr/>
          <p:nvPr userDrawn="1"/>
        </p:nvSpPr>
        <p:spPr>
          <a:xfrm rot="20299946">
            <a:off x="11276244" y="6231250"/>
            <a:ext cx="755149" cy="743293"/>
          </a:xfrm>
          <a:custGeom>
            <a:avLst/>
            <a:gdLst>
              <a:gd name="connsiteX0" fmla="*/ 2287839 w 2835507"/>
              <a:gd name="connsiteY0" fmla="*/ 2146352 h 2398783"/>
              <a:gd name="connsiteX1" fmla="*/ 762919 w 2835507"/>
              <a:gd name="connsiteY1" fmla="*/ 2263182 h 2398783"/>
              <a:gd name="connsiteX2" fmla="*/ 73289 w 2835507"/>
              <a:gd name="connsiteY2" fmla="*/ 818755 h 2398783"/>
              <a:gd name="connsiteX3" fmla="*/ 1417754 w 2835507"/>
              <a:gd name="connsiteY3" fmla="*/ -1 h 2398783"/>
              <a:gd name="connsiteX4" fmla="*/ 2287839 w 2835507"/>
              <a:gd name="connsiteY4" fmla="*/ 2146352 h 2398783"/>
              <a:gd name="connsiteX0" fmla="*/ 2428273 w 2428273"/>
              <a:gd name="connsiteY0" fmla="*/ 2146353 h 2402626"/>
              <a:gd name="connsiteX1" fmla="*/ 903353 w 2428273"/>
              <a:gd name="connsiteY1" fmla="*/ 2263183 h 2402626"/>
              <a:gd name="connsiteX2" fmla="*/ 43061 w 2428273"/>
              <a:gd name="connsiteY2" fmla="*/ 792723 h 2402626"/>
              <a:gd name="connsiteX3" fmla="*/ 1558188 w 2428273"/>
              <a:gd name="connsiteY3" fmla="*/ 0 h 2402626"/>
              <a:gd name="connsiteX4" fmla="*/ 2428273 w 2428273"/>
              <a:gd name="connsiteY4" fmla="*/ 2146353 h 2402626"/>
              <a:gd name="connsiteX0" fmla="*/ 2442711 w 2442711"/>
              <a:gd name="connsiteY0" fmla="*/ 2146353 h 2402451"/>
              <a:gd name="connsiteX1" fmla="*/ 695127 w 2442711"/>
              <a:gd name="connsiteY1" fmla="*/ 2262903 h 2402451"/>
              <a:gd name="connsiteX2" fmla="*/ 57499 w 2442711"/>
              <a:gd name="connsiteY2" fmla="*/ 792723 h 2402451"/>
              <a:gd name="connsiteX3" fmla="*/ 1572626 w 2442711"/>
              <a:gd name="connsiteY3" fmla="*/ 0 h 2402451"/>
              <a:gd name="connsiteX4" fmla="*/ 2442711 w 2442711"/>
              <a:gd name="connsiteY4" fmla="*/ 2146353 h 2402451"/>
              <a:gd name="connsiteX0" fmla="*/ 2457161 w 2457161"/>
              <a:gd name="connsiteY0" fmla="*/ 2146353 h 2391648"/>
              <a:gd name="connsiteX1" fmla="*/ 709577 w 2457161"/>
              <a:gd name="connsiteY1" fmla="*/ 2262903 h 2391648"/>
              <a:gd name="connsiteX2" fmla="*/ 71949 w 2457161"/>
              <a:gd name="connsiteY2" fmla="*/ 792723 h 2391648"/>
              <a:gd name="connsiteX3" fmla="*/ 1587076 w 2457161"/>
              <a:gd name="connsiteY3" fmla="*/ 0 h 2391648"/>
              <a:gd name="connsiteX4" fmla="*/ 2457161 w 2457161"/>
              <a:gd name="connsiteY4" fmla="*/ 2146353 h 2391648"/>
              <a:gd name="connsiteX0" fmla="*/ 2457030 w 2457030"/>
              <a:gd name="connsiteY0" fmla="*/ 2146353 h 2418455"/>
              <a:gd name="connsiteX1" fmla="*/ 709446 w 2457030"/>
              <a:gd name="connsiteY1" fmla="*/ 2262903 h 2418455"/>
              <a:gd name="connsiteX2" fmla="*/ 71818 w 2457030"/>
              <a:gd name="connsiteY2" fmla="*/ 792723 h 2418455"/>
              <a:gd name="connsiteX3" fmla="*/ 1586945 w 2457030"/>
              <a:gd name="connsiteY3" fmla="*/ 0 h 2418455"/>
              <a:gd name="connsiteX4" fmla="*/ 2457030 w 2457030"/>
              <a:gd name="connsiteY4" fmla="*/ 2146353 h 2418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57030" h="2418455">
                <a:moveTo>
                  <a:pt x="2457030" y="2146353"/>
                </a:moveTo>
                <a:cubicBezTo>
                  <a:pt x="2019418" y="2434119"/>
                  <a:pt x="1243910" y="2525976"/>
                  <a:pt x="709446" y="2262903"/>
                </a:cubicBezTo>
                <a:cubicBezTo>
                  <a:pt x="162396" y="1993635"/>
                  <a:pt x="-149486" y="1352156"/>
                  <a:pt x="71818" y="792723"/>
                </a:cubicBezTo>
                <a:cubicBezTo>
                  <a:pt x="265286" y="303654"/>
                  <a:pt x="977322" y="0"/>
                  <a:pt x="1586945" y="0"/>
                </a:cubicBezTo>
                <a:lnTo>
                  <a:pt x="2457030" y="2146353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Icon&#10;&#10;Description automatically generated">
            <a:extLst>
              <a:ext uri="{FF2B5EF4-FFF2-40B4-BE49-F238E27FC236}">
                <a16:creationId xmlns:a16="http://schemas.microsoft.com/office/drawing/2014/main" id="{93F084F9-8D05-3BB6-A301-FC902C67AE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5000"/>
                    </a14:imgEffect>
                  </a14:imgLayer>
                </a14:imgProps>
              </a:ext>
            </a:extLst>
          </a:blip>
          <a:srcRect l="21762" r="26145"/>
          <a:stretch/>
        </p:blipFill>
        <p:spPr>
          <a:xfrm>
            <a:off x="10915954" y="5245999"/>
            <a:ext cx="1815671" cy="196292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717" y="500427"/>
            <a:ext cx="9575800" cy="242872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6717" y="1598017"/>
            <a:ext cx="9575800" cy="4837992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9783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6717" y="710147"/>
            <a:ext cx="9575800" cy="242872"/>
          </a:xfrm>
        </p:spPr>
        <p:txBody>
          <a:bodyPr/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6717" y="1598017"/>
            <a:ext cx="9575800" cy="4837992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pic>
        <p:nvPicPr>
          <p:cNvPr id="5" name="Picture 4" descr="Icon&#10;&#10;Description automatically generated">
            <a:extLst>
              <a:ext uri="{FF2B5EF4-FFF2-40B4-BE49-F238E27FC236}">
                <a16:creationId xmlns:a16="http://schemas.microsoft.com/office/drawing/2014/main" id="{83A978B1-C989-CE7C-5DCC-702FB41A30A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18526" y="387634"/>
            <a:ext cx="1273796" cy="731487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612263C-F7C6-1E55-5CB0-1B1CF84F944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6878389"/>
            <a:ext cx="12168188" cy="12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69855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9ACE372-AB0E-0D52-AE1A-0A80519D5D3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878389"/>
            <a:ext cx="12168188" cy="129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296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AAF9396E-FD52-218B-C6DE-8F6EF79D0860}"/>
              </a:ext>
            </a:extLst>
          </p:cNvPr>
          <p:cNvPicPr>
            <a:picLocks noChangeAspect="1"/>
          </p:cNvPicPr>
          <p:nvPr userDrawn="1"/>
        </p:nvPicPr>
        <p:blipFill>
          <a:blip r:embed="rId9">
            <a:alphaModFix amt="2000"/>
          </a:blip>
          <a:stretch>
            <a:fillRect/>
          </a:stretch>
        </p:blipFill>
        <p:spPr>
          <a:xfrm>
            <a:off x="0" y="9180"/>
            <a:ext cx="12168188" cy="689247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55650" y="628357"/>
            <a:ext cx="10583862" cy="242872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55650" y="1923730"/>
            <a:ext cx="10583862" cy="5148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50039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62" r:id="rId2"/>
    <p:sldLayoutId id="2147483677" r:id="rId3"/>
    <p:sldLayoutId id="2147483674" r:id="rId4"/>
    <p:sldLayoutId id="2147483680" r:id="rId5"/>
    <p:sldLayoutId id="2147483681" r:id="rId6"/>
    <p:sldLayoutId id="2147483682" r:id="rId7"/>
  </p:sldLayoutIdLst>
  <p:hf hdr="0" ftr="0" dt="0"/>
  <p:txStyles>
    <p:titleStyle>
      <a:lvl1pPr algn="l" defTabSz="912571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143" indent="-228143" algn="l" defTabSz="912571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500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  <a:lvl2pPr marL="684428" indent="-228143" algn="l" defTabSz="912571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2pPr>
      <a:lvl3pPr marL="1140714" indent="-228143" algn="l" defTabSz="912571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900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3pPr>
      <a:lvl4pPr marL="1597000" indent="-228143" algn="l" defTabSz="912571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500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4pPr>
      <a:lvl5pPr marL="2053285" indent="-228143" algn="l" defTabSz="912571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200" b="0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5pPr>
      <a:lvl6pPr marL="2509571" indent="-228143" algn="l" defTabSz="912571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2965856" indent="-228143" algn="l" defTabSz="912571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3422142" indent="-228143" algn="l" defTabSz="912571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3878428" indent="-228143" algn="l" defTabSz="912571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571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1pPr>
      <a:lvl2pPr marL="456286" algn="l" defTabSz="912571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2pPr>
      <a:lvl3pPr marL="912571" algn="l" defTabSz="912571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3pPr>
      <a:lvl4pPr marL="1368857" algn="l" defTabSz="912571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4pPr>
      <a:lvl5pPr marL="1825142" algn="l" defTabSz="912571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5pPr>
      <a:lvl6pPr marL="2281428" algn="l" defTabSz="912571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6pPr>
      <a:lvl7pPr marL="2737714" algn="l" defTabSz="912571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7pPr>
      <a:lvl8pPr marL="3193999" algn="l" defTabSz="912571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8pPr>
      <a:lvl9pPr marL="3650285" algn="l" defTabSz="912571" rtl="0" eaLnBrk="1" latinLnBrk="0" hangingPunct="1">
        <a:defRPr sz="179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4" pos="476" userDrawn="1">
          <p15:clr>
            <a:srgbClr val="A4A3A4"/>
          </p15:clr>
        </p15:guide>
        <p15:guide id="6" pos="1043" userDrawn="1">
          <p15:clr>
            <a:srgbClr val="A4A3A4"/>
          </p15:clr>
        </p15:guide>
        <p15:guide id="18" userDrawn="1">
          <p15:clr>
            <a:srgbClr val="A4A3A4"/>
          </p15:clr>
        </p15:guide>
        <p15:guide id="29" pos="6599" userDrawn="1">
          <p15:clr>
            <a:srgbClr val="A4A3A4"/>
          </p15:clr>
        </p15:guide>
        <p15:guide id="32" pos="7234" userDrawn="1">
          <p15:clr>
            <a:srgbClr val="A4A3A4"/>
          </p15:clr>
        </p15:guide>
        <p15:guide id="33" pos="7665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D5753A0C-D0D3-1FDD-1857-D59B54E36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Helvetica Neue"/>
              </a:rPr>
              <a:t>WorkPlace</a:t>
            </a:r>
            <a:r>
              <a:rPr lang="en-US" dirty="0">
                <a:latin typeface="Helvetica Neue"/>
              </a:rPr>
              <a:t> Project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7730CAF-F416-C809-6322-7D88CE4DB6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Avocado Pricing Data Analysis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AF80C31-C9BB-F102-B437-053FC1A992CD}"/>
              </a:ext>
            </a:extLst>
          </p:cNvPr>
          <p:cNvSpPr/>
          <p:nvPr/>
        </p:nvSpPr>
        <p:spPr>
          <a:xfrm rot="5400000">
            <a:off x="1166859" y="3828002"/>
            <a:ext cx="3413188" cy="9473184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0E461D7-58AF-7CB2-94F5-683C80AED25D}"/>
              </a:ext>
            </a:extLst>
          </p:cNvPr>
          <p:cNvSpPr/>
          <p:nvPr/>
        </p:nvSpPr>
        <p:spPr>
          <a:xfrm rot="5400000">
            <a:off x="-5222438" y="2239069"/>
            <a:ext cx="8286888" cy="2157988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441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AFAE5E-946F-2A16-FC63-046F1BCE8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CC532A-5FEE-40E3-FC64-C63128D50D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  <a:p>
            <a:r>
              <a:rPr lang="en-US" dirty="0"/>
              <a:t>Project Roadmap</a:t>
            </a:r>
          </a:p>
          <a:p>
            <a:r>
              <a:rPr lang="en-US" dirty="0"/>
              <a:t>Timelines</a:t>
            </a:r>
          </a:p>
          <a:p>
            <a:r>
              <a:rPr lang="en-US" dirty="0"/>
              <a:t>Deliverables summary</a:t>
            </a:r>
          </a:p>
        </p:txBody>
      </p:sp>
    </p:spTree>
    <p:extLst>
      <p:ext uri="{BB962C8B-B14F-4D97-AF65-F5344CB8AC3E}">
        <p14:creationId xmlns:p14="http://schemas.microsoft.com/office/powerpoint/2010/main" val="4142544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D564A9-0F0B-C6AA-9308-A2BA0D5016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8CFF27-D55D-75E4-A6F0-944F7BB0FB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08721-860C-117C-E1F2-BDD36C9320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  <a:p>
            <a:r>
              <a:rPr lang="en-US" dirty="0"/>
              <a:t>Project Roadmap</a:t>
            </a:r>
          </a:p>
          <a:p>
            <a:r>
              <a:rPr lang="en-US" dirty="0"/>
              <a:t>Timelines</a:t>
            </a:r>
          </a:p>
          <a:p>
            <a:r>
              <a:rPr lang="en-US" dirty="0"/>
              <a:t>Deliverables summary</a:t>
            </a:r>
          </a:p>
        </p:txBody>
      </p:sp>
    </p:spTree>
    <p:extLst>
      <p:ext uri="{BB962C8B-B14F-4D97-AF65-F5344CB8AC3E}">
        <p14:creationId xmlns:p14="http://schemas.microsoft.com/office/powerpoint/2010/main" val="1732757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642E07-E676-784C-2BC8-B57AFEDE4E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1A8E72-5BC2-85BD-EF60-85BCF3BA2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Roadmap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84FBEB-F2CD-BDF4-3AE6-8307A886DF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  <a:p>
            <a:r>
              <a:rPr lang="en-US" dirty="0"/>
              <a:t>Project Roadmap</a:t>
            </a:r>
          </a:p>
          <a:p>
            <a:r>
              <a:rPr lang="en-US" dirty="0"/>
              <a:t>Timelines</a:t>
            </a:r>
          </a:p>
          <a:p>
            <a:r>
              <a:rPr lang="en-US" dirty="0"/>
              <a:t>Deliverables summary</a:t>
            </a:r>
          </a:p>
        </p:txBody>
      </p:sp>
    </p:spTree>
    <p:extLst>
      <p:ext uri="{BB962C8B-B14F-4D97-AF65-F5344CB8AC3E}">
        <p14:creationId xmlns:p14="http://schemas.microsoft.com/office/powerpoint/2010/main" val="1565680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3A8616-75B0-22C1-B3DF-11B69FE2D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7D2FB-227C-F529-4E8E-D4066EBA5B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Roadmap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2A346E11-619B-D5CA-0491-B26585C34F4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2783819"/>
              </p:ext>
            </p:extLst>
          </p:nvPr>
        </p:nvGraphicFramePr>
        <p:xfrm>
          <a:off x="776288" y="1598613"/>
          <a:ext cx="9575800" cy="4837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411980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31B34A-FB2A-DB64-7C0A-EE34CF9AA3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74266-5D4D-B8EA-C42A-30037CBFFD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Timelines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3481ABF1-83DD-2EDB-BBE3-93C2B5698BA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1154586"/>
              </p:ext>
            </p:extLst>
          </p:nvPr>
        </p:nvGraphicFramePr>
        <p:xfrm>
          <a:off x="776288" y="1598613"/>
          <a:ext cx="9575800" cy="48371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0D262EE3-8878-9707-A4F5-2074F1911E64}"/>
              </a:ext>
            </a:extLst>
          </p:cNvPr>
          <p:cNvSpPr/>
          <p:nvPr/>
        </p:nvSpPr>
        <p:spPr>
          <a:xfrm>
            <a:off x="936930" y="4314922"/>
            <a:ext cx="1079078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2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2 Weeks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D37FE54-CA64-F751-BB72-3075C2CF09C7}"/>
              </a:ext>
            </a:extLst>
          </p:cNvPr>
          <p:cNvSpPr/>
          <p:nvPr/>
        </p:nvSpPr>
        <p:spPr>
          <a:xfrm>
            <a:off x="2461388" y="3393784"/>
            <a:ext cx="1079078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20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  <a:r>
              <a:rPr lang="en-GB" sz="2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Weeks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0820399-91B6-845B-F5F9-BC78964DA1BA}"/>
              </a:ext>
            </a:extLst>
          </p:cNvPr>
          <p:cNvSpPr/>
          <p:nvPr/>
        </p:nvSpPr>
        <p:spPr>
          <a:xfrm>
            <a:off x="3837677" y="4314922"/>
            <a:ext cx="1079078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20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8</a:t>
            </a:r>
            <a:r>
              <a:rPr lang="en-GB" sz="2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Weeks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3FA44B-80AC-9CF5-9A8F-739C4C806631}"/>
              </a:ext>
            </a:extLst>
          </p:cNvPr>
          <p:cNvSpPr/>
          <p:nvPr/>
        </p:nvSpPr>
        <p:spPr>
          <a:xfrm>
            <a:off x="5225566" y="3228945"/>
            <a:ext cx="1079078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20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4</a:t>
            </a:r>
            <a:r>
              <a:rPr lang="en-GB" sz="2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Weeks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D773B3-FC12-DA9B-DD9D-1422227F5CB6}"/>
              </a:ext>
            </a:extLst>
          </p:cNvPr>
          <p:cNvSpPr/>
          <p:nvPr/>
        </p:nvSpPr>
        <p:spPr>
          <a:xfrm>
            <a:off x="6711896" y="4314922"/>
            <a:ext cx="1079078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20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</a:t>
            </a:r>
            <a:r>
              <a:rPr lang="en-GB" sz="2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Weeks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591BD5B-7BCC-FEC0-042D-96E3FFBBA288}"/>
              </a:ext>
            </a:extLst>
          </p:cNvPr>
          <p:cNvSpPr/>
          <p:nvPr/>
        </p:nvSpPr>
        <p:spPr>
          <a:xfrm>
            <a:off x="8088185" y="3269218"/>
            <a:ext cx="1079078" cy="40011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none" lIns="91440" tIns="45720" rIns="91440" bIns="45720">
            <a:spAutoFit/>
          </a:bodyPr>
          <a:lstStyle/>
          <a:p>
            <a:pPr algn="ctr"/>
            <a:r>
              <a:rPr lang="en-GB" sz="2000" b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6</a:t>
            </a:r>
            <a:r>
              <a:rPr lang="en-GB" sz="2000" b="1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Weeks</a:t>
            </a:r>
          </a:p>
        </p:txBody>
      </p:sp>
    </p:spTree>
    <p:extLst>
      <p:ext uri="{BB962C8B-B14F-4D97-AF65-F5344CB8AC3E}">
        <p14:creationId xmlns:p14="http://schemas.microsoft.com/office/powerpoint/2010/main" val="5341258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86766D-66E7-8B37-84A1-2588584E3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E810E-8610-667A-CB0C-5BD03C8DE2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Flow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BDC743A-976C-2539-FD99-A1D0A82181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60712549"/>
              </p:ext>
            </p:extLst>
          </p:nvPr>
        </p:nvGraphicFramePr>
        <p:xfrm>
          <a:off x="776288" y="1598613"/>
          <a:ext cx="957580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5160">
                  <a:extLst>
                    <a:ext uri="{9D8B030D-6E8A-4147-A177-3AD203B41FA5}">
                      <a16:colId xmlns:a16="http://schemas.microsoft.com/office/drawing/2014/main" val="2935280804"/>
                    </a:ext>
                  </a:extLst>
                </a:gridCol>
                <a:gridCol w="1915160">
                  <a:extLst>
                    <a:ext uri="{9D8B030D-6E8A-4147-A177-3AD203B41FA5}">
                      <a16:colId xmlns:a16="http://schemas.microsoft.com/office/drawing/2014/main" val="2264388737"/>
                    </a:ext>
                  </a:extLst>
                </a:gridCol>
                <a:gridCol w="1915160">
                  <a:extLst>
                    <a:ext uri="{9D8B030D-6E8A-4147-A177-3AD203B41FA5}">
                      <a16:colId xmlns:a16="http://schemas.microsoft.com/office/drawing/2014/main" val="1305949650"/>
                    </a:ext>
                  </a:extLst>
                </a:gridCol>
                <a:gridCol w="1915160">
                  <a:extLst>
                    <a:ext uri="{9D8B030D-6E8A-4147-A177-3AD203B41FA5}">
                      <a16:colId xmlns:a16="http://schemas.microsoft.com/office/drawing/2014/main" val="1636042194"/>
                    </a:ext>
                  </a:extLst>
                </a:gridCol>
                <a:gridCol w="1915160">
                  <a:extLst>
                    <a:ext uri="{9D8B030D-6E8A-4147-A177-3AD203B41FA5}">
                      <a16:colId xmlns:a16="http://schemas.microsoft.com/office/drawing/2014/main" val="38529119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197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1. Design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1214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971508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23F054-062D-811A-DEA8-8748311D8E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5C909A-2A09-26A3-F429-FD3A5A184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Deliverables summary</a:t>
            </a:r>
          </a:p>
        </p:txBody>
      </p:sp>
      <p:graphicFrame>
        <p:nvGraphicFramePr>
          <p:cNvPr id="6" name="Content Placeholder 4">
            <a:extLst>
              <a:ext uri="{FF2B5EF4-FFF2-40B4-BE49-F238E27FC236}">
                <a16:creationId xmlns:a16="http://schemas.microsoft.com/office/drawing/2014/main" id="{F2C08F7E-AEC6-B83B-94F3-88EF5E55405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0449270"/>
              </p:ext>
            </p:extLst>
          </p:nvPr>
        </p:nvGraphicFramePr>
        <p:xfrm>
          <a:off x="776717" y="1275056"/>
          <a:ext cx="9390222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3263">
                  <a:extLst>
                    <a:ext uri="{9D8B030D-6E8A-4147-A177-3AD203B41FA5}">
                      <a16:colId xmlns:a16="http://schemas.microsoft.com/office/drawing/2014/main" val="2935280804"/>
                    </a:ext>
                  </a:extLst>
                </a:gridCol>
                <a:gridCol w="2403729">
                  <a:extLst>
                    <a:ext uri="{9D8B030D-6E8A-4147-A177-3AD203B41FA5}">
                      <a16:colId xmlns:a16="http://schemas.microsoft.com/office/drawing/2014/main" val="2264388737"/>
                    </a:ext>
                  </a:extLst>
                </a:gridCol>
                <a:gridCol w="962566">
                  <a:extLst>
                    <a:ext uri="{9D8B030D-6E8A-4147-A177-3AD203B41FA5}">
                      <a16:colId xmlns:a16="http://schemas.microsoft.com/office/drawing/2014/main" val="1305949650"/>
                    </a:ext>
                  </a:extLst>
                </a:gridCol>
                <a:gridCol w="1580176">
                  <a:extLst>
                    <a:ext uri="{9D8B030D-6E8A-4147-A177-3AD203B41FA5}">
                      <a16:colId xmlns:a16="http://schemas.microsoft.com/office/drawing/2014/main" val="1636042194"/>
                    </a:ext>
                  </a:extLst>
                </a:gridCol>
                <a:gridCol w="1730312">
                  <a:extLst>
                    <a:ext uri="{9D8B030D-6E8A-4147-A177-3AD203B41FA5}">
                      <a16:colId xmlns:a16="http://schemas.microsoft.com/office/drawing/2014/main" val="3852911918"/>
                    </a:ext>
                  </a:extLst>
                </a:gridCol>
                <a:gridCol w="1580176">
                  <a:extLst>
                    <a:ext uri="{9D8B030D-6E8A-4147-A177-3AD203B41FA5}">
                      <a16:colId xmlns:a16="http://schemas.microsoft.com/office/drawing/2014/main" val="33722332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21977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b="1" dirty="0"/>
                        <a:t>Planning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/>
                        <a:t>Build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1121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Setup 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Power BI Report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40073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Plan Tasks &amp; Activities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4 days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749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Create GitHub Repo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49276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342900" indent="-342900">
                        <a:buAutoNum type="arabicPeriod"/>
                      </a:pP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Upload Data Files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1 day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60725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b="1" dirty="0"/>
                        <a:t>Analysis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Requirement Gathering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2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Deploy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75898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Conduct EDA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8 weeks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98537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rgbClr val="FF0000"/>
                          </a:solidFill>
                        </a:rPr>
                        <a:t>Juypter</a:t>
                      </a:r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 Notebook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79381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rgbClr val="FF0000"/>
                          </a:solidFill>
                        </a:rPr>
                        <a:t>Advanced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033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87974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8237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R&amp;C 1">
      <a:dk1>
        <a:srgbClr val="595A5C"/>
      </a:dk1>
      <a:lt1>
        <a:srgbClr val="FFFFFF"/>
      </a:lt1>
      <a:dk2>
        <a:srgbClr val="44546A"/>
      </a:dk2>
      <a:lt2>
        <a:srgbClr val="E7E6E6"/>
      </a:lt2>
      <a:accent1>
        <a:srgbClr val="B61F38"/>
      </a:accent1>
      <a:accent2>
        <a:srgbClr val="D36625"/>
      </a:accent2>
      <a:accent3>
        <a:srgbClr val="F79C1C"/>
      </a:accent3>
      <a:accent4>
        <a:srgbClr val="7BA4BA"/>
      </a:accent4>
      <a:accent5>
        <a:srgbClr val="00A5A7"/>
      </a:accent5>
      <a:accent6>
        <a:srgbClr val="02554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NB_PPT_Template.pptx" id="{D1B77732-6E16-2F4F-8A82-BB9E722672C2}" vid="{D3626EDB-4139-1B45-AA82-D14B9A35377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HUMBNAIL xmlns="4310989d-47a6-490f-b7ff-e339c9d2950a">
      <Url>https://firstrandgroup.sharepoint.com/:i:/r/sites/SyncIn/PublishingImages/Templates/Generic%20Template.PNG?csf=1&amp;web=1&amp;e=0T01hl</Url>
      <Description>https://firstrandgroup.sharepoint.com/:i:/r/sites/SyncIn/PublishingImages/Templates/Generic%20Template.PNG?csf=1&amp;web=1&amp;e=0T01hl</Description>
    </THUMBNAI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BC1FFE4FA552F4791DA6ACC2B8B93E7" ma:contentTypeVersion="12" ma:contentTypeDescription="Create a new document." ma:contentTypeScope="" ma:versionID="3f76ba0b00ca738ef46f55f3f9365da7">
  <xsd:schema xmlns:xsd="http://www.w3.org/2001/XMLSchema" xmlns:xs="http://www.w3.org/2001/XMLSchema" xmlns:p="http://schemas.microsoft.com/office/2006/metadata/properties" xmlns:ns2="4310989d-47a6-490f-b7ff-e339c9d2950a" xmlns:ns3="cffde191-0aa8-480d-be91-0d9637b86e08" targetNamespace="http://schemas.microsoft.com/office/2006/metadata/properties" ma:root="true" ma:fieldsID="44ae4a6f1028923db4ba07852ac1eede" ns2:_="" ns3:_="">
    <xsd:import namespace="4310989d-47a6-490f-b7ff-e339c9d2950a"/>
    <xsd:import namespace="cffde191-0aa8-480d-be91-0d9637b86e0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ObjectDetectorVersions" minOccurs="0"/>
                <xsd:element ref="ns2:MediaServiceSearchProperties" minOccurs="0"/>
                <xsd:element ref="ns2:THUMBNAIL" minOccurs="0"/>
                <xsd:element ref="ns2:MediaServiceGenerationTime" minOccurs="0"/>
                <xsd:element ref="ns2:MediaServiceEventHashCode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10989d-47a6-490f-b7ff-e339c9d2950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15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THUMBNAIL" ma:index="16" nillable="true" ma:displayName="THUMBNAIL" ma:format="Hyperlink" ma:internalName="THUMBNAIL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9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ffde191-0aa8-480d-be91-0d9637b86e08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47251F3-3146-491E-8D1D-FE3B4A36130E}">
  <ds:schemaRefs>
    <ds:schemaRef ds:uri="http://purl.org/dc/elements/1.1/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http://schemas.microsoft.com/office/infopath/2007/PartnerControls"/>
    <ds:schemaRef ds:uri="cffde191-0aa8-480d-be91-0d9637b86e08"/>
    <ds:schemaRef ds:uri="http://purl.org/dc/terms/"/>
    <ds:schemaRef ds:uri="http://schemas.openxmlformats.org/package/2006/metadata/core-properties"/>
    <ds:schemaRef ds:uri="4310989d-47a6-490f-b7ff-e339c9d2950a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012EA520-1934-4C2A-A057-E34A4D44F4A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277EE0C-CF58-4B03-BF24-CEA4181896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310989d-47a6-490f-b7ff-e339c9d2950a"/>
    <ds:schemaRef ds:uri="cffde191-0aa8-480d-be91-0d9637b86e0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593</TotalTime>
  <Words>128</Words>
  <Application>Microsoft Macintosh PowerPoint</Application>
  <PresentationFormat>Custom</PresentationFormat>
  <Paragraphs>69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Helvetica Neue</vt:lpstr>
      <vt:lpstr>Office Theme</vt:lpstr>
      <vt:lpstr>WorkPlace Project</vt:lpstr>
      <vt:lpstr>Overview</vt:lpstr>
      <vt:lpstr>Context</vt:lpstr>
      <vt:lpstr>Project Roadmap</vt:lpstr>
      <vt:lpstr>Project Roadmap</vt:lpstr>
      <vt:lpstr>Timelines</vt:lpstr>
      <vt:lpstr>Project Flow</vt:lpstr>
      <vt:lpstr>Deliverables summary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R&amp;C Generic Template 2024</dc:title>
  <dc:creator>Wisbey, Dean</dc:creator>
  <cp:lastModifiedBy>Seedat, Muhammad</cp:lastModifiedBy>
  <cp:revision>112</cp:revision>
  <dcterms:created xsi:type="dcterms:W3CDTF">2023-01-10T08:56:38Z</dcterms:created>
  <dcterms:modified xsi:type="dcterms:W3CDTF">2024-09-20T20:12:39Z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0x010100ABC1FFE4FA552F4791DA6ACC2B8B93E7</vt:lpwstr>
  </property>
  <property fmtid="{D5CDD505-2E9C-101B-9397-08002B2CF9AE}" pid="3" name="MSIP_Label_216eec4e-c7b8-491d-b7d8-90a69632743d_Enabled">
    <vt:lpwstr>true</vt:lpwstr>
  </property>
  <property fmtid="{D5CDD505-2E9C-101B-9397-08002B2CF9AE}" pid="4" name="MSIP_Label_216eec4e-c7b8-491d-b7d8-90a69632743d_SetDate">
    <vt:lpwstr>2024-09-20T19:30:18Z</vt:lpwstr>
  </property>
  <property fmtid="{D5CDD505-2E9C-101B-9397-08002B2CF9AE}" pid="5" name="MSIP_Label_216eec4e-c7b8-491d-b7d8-90a69632743d_Method">
    <vt:lpwstr>Privileged</vt:lpwstr>
  </property>
  <property fmtid="{D5CDD505-2E9C-101B-9397-08002B2CF9AE}" pid="6" name="MSIP_Label_216eec4e-c7b8-491d-b7d8-90a69632743d_Name">
    <vt:lpwstr>216eec4e-c7b8-491d-b7d8-90a69632743d</vt:lpwstr>
  </property>
  <property fmtid="{D5CDD505-2E9C-101B-9397-08002B2CF9AE}" pid="7" name="MSIP_Label_216eec4e-c7b8-491d-b7d8-90a69632743d_SiteId">
    <vt:lpwstr>4032514a-830a-4f20-9539-81bbc35b3cd9</vt:lpwstr>
  </property>
  <property fmtid="{D5CDD505-2E9C-101B-9397-08002B2CF9AE}" pid="8" name="MSIP_Label_216eec4e-c7b8-491d-b7d8-90a69632743d_ActionId">
    <vt:lpwstr>344d9fdd-19a3-40b4-9bac-65844ad71c2f</vt:lpwstr>
  </property>
  <property fmtid="{D5CDD505-2E9C-101B-9397-08002B2CF9AE}" pid="9" name="MSIP_Label_216eec4e-c7b8-491d-b7d8-90a69632743d_ContentBits">
    <vt:lpwstr>0</vt:lpwstr>
  </property>
</Properties>
</file>

<file path=docProps/thumbnail.jpeg>
</file>